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e819957a7_2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2e819957a7_2_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Creadit picture : </a:t>
            </a:r>
            <a:br>
              <a:rPr lang="en"/>
            </a:br>
            <a:r>
              <a:rPr b="1" lang="en"/>
              <a:t>Unsplash </a:t>
            </a:r>
            <a:br>
              <a:rPr lang="en"/>
            </a:br>
            <a:r>
              <a:rPr b="0" i="0" lang="en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Photo by Chris Yang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Link : </a:t>
            </a:r>
            <a:r>
              <a:rPr lang="en" u="sng"/>
              <a:t>https://unsplash.com/photos/1BtAeOohu1A</a:t>
            </a:r>
            <a:br>
              <a:rPr lang="en" u="sng"/>
            </a:br>
            <a:r>
              <a:rPr b="0" i="0" lang="en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Photo by Vidar Nordli-Mathisen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Link : </a:t>
            </a:r>
            <a:r>
              <a:rPr lang="en" u="sng"/>
              <a:t>https://unsplash.com/photos/xqMM3KoR7oI</a:t>
            </a:r>
            <a:endParaRPr/>
          </a:p>
        </p:txBody>
      </p:sp>
      <p:sp>
        <p:nvSpPr>
          <p:cNvPr id="136" name="Google Shape;136;g32e819957a7_2_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2edf0cbead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g32edf0cbead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ML Model: Decision Tree figure 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Using Machine Learning to Predict Success Factors - Amy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Machine Learning Goal: Build a predictive model to suggest optimal strategies for a new YouTube channel based on data from successful channels.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Using Scikit-learn to implement models that predict: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Likely video success based on factors like title length, description, tags, and upload time.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Best video content type (e.g., tutorial, vlog, product review).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Example Dataset: Channel data from the YouTube API with over 100 records (e.g., a mix of popular and less popular channels).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confusion matrix or ROC curve to evaluate model performance predicting video success based on different features (upload frequency, content type, etc.).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Most likes vs when they were uploaded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Decision Tree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Random Forest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Neural Network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32edf0cbead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2edf0cbead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g32edf0cbead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ML Models: Random Forest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Using Machine Learning to Predict Success Factors - Amy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Machine Learning Goal: Build a predictive model to suggest optimal strategies for a new YouTube channel based on data from successful channels.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Using Scikit-learn to implement models that predict: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Likely video success based on factors like title length, description, tags, and upload time.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Best video content type (e.g., tutorial, vlog, product review).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Example Dataset: Channel data from the YouTube API with over 100 records (e.g., a mix of popular and less popular channels).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confusion matrix or ROC curve to evaluate model performance predicting video success based on different features (upload frequency, content type, etc.).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Most likes vs when they were uploaded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Decision Tree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Random Forest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Neural Network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32edf0cbead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2edf0cbead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g32edf0cbead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ML Models: XGBoost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Using Machine Learning to Predict Success Factors - Amy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Machine Learning Goal: Build a predictive model to suggest optimal strategies for a new YouTube channel based on data from successful channels.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Using Scikit-learn to implement models that predict: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Likely video success based on factors like title length, description, tags, and upload time.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Best video content type (e.g., tutorial, vlog, product review).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Example Dataset: Channel data from the YouTube API with over 100 records (e.g., a mix of popular and less popular channels).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confusion matrix or ROC curve to evaluate model performance predicting video success based on different features (upload frequency, content type, etc.).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Most likes vs when they were uploaded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Decision Tree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Random Forest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Neural Network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g32edf0cbead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2edf0cbead_0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g32edf0cbead_0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5: ML Predictions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Using Machine Learning to Predict Success Factors - Amy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Machine Learning Goal: Build a predictive model to suggest optimal strategies for a new YouTube channel based on data from successful channels.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Using Scikit-learn to implement models that predict: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Likely video success based on factors like title length, description, tags, and upload time.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Best video content type (e.g., tutorial, vlog, product review).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Example Dataset: Channel data from the YouTube API with over 100 records (e.g., a mix of popular and less popular channels).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confusion matrix or ROC curve to evaluate model performance predicting video success based on different features (upload frequency, content type, etc.).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Most likes vs when they were uploaded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Decision Tree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Random Forest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Neural Network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32edf0cbead_0_3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2e819957a7_2_8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g32e819957a7_2_8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Identifying Patterns in Successful Channels - Saloum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Use the YouTube API data to identify patterns in successful channels: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What types of videos tend to get the most views?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How frequently do successful channels post new content?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What kind of engagement (likes, shares, comments) correlates with higher subscriber counts?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Example Problem: Analyze data from channels with over 1 million subscribers and find trends in video length, topic, and frequency of uploads.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graph analyzing the frequency of uploads vs. total views for channels with different levels of success (e.g., 10k subscribers vs. 1M+ subscribers).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**Bar graph of most popular videos which ended up being shorts, seconds long**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20" name="Google Shape;1220;g32e819957a7_2_8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2ee09c38d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g32ee09c38d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Identifying Patterns in Successful Channels - Saloum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Use the YouTube API data to identify patterns in successful channels: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What types of videos tend to get the most views?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How frequently do successful channels post new content?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What kind of engagement (likes, shares, comments) correlates with higher subscriber counts?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Example Problem: Analyze data from channels with over 1 million subscribers and find trends in video length, topic, and frequency of uploads.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graph analyzing the frequency of uploads vs. total views for channels with different levels of success (e.g., 10k subscribers vs. 1M+ subscribers).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**Bar graph of most popular videos which ended up being shorts, seconds long**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01" name="Google Shape;1301;g32ee09c38d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32ee09c38da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1" name="Google Shape;1381;g32ee09c38da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Identifying Patterns in Successful Channels - Saloum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Use the YouTube API data to identify patterns in successful channels: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What types of videos tend to get the most views?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How frequently do successful channels post new content?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What kind of engagement (likes, shares, comments) correlates with higher subscriber counts?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Example Problem: Analyze data from channels with over 1 million subscribers and find trends in video length, topic, and frequency of uploads.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graph analyzing the frequency of uploads vs. total views for channels with different levels of success (e.g., 10k subscribers vs. 1M+ subscribers).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**Bar graph of most popular videos which ended up being shorts, seconds long**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82" name="Google Shape;1382;g32ee09c38da_1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32a37a41225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2" name="Google Shape;1462;g32a37a41225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7: Successful Strategies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Example of a Successful Channel Strategy Using YouTube Data - Saloum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Case Study: Analyze popular channels in niches like gaming, tech, or beauty using YouTube API data.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Insights from the data: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Which video titles, descriptions, and tags lead to better visibility.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Optimal video length and frequency of uploads.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Recommendation: Advise a new creator to focus on creating tutorial videos, posting 2-3 times a week, and optimizing video titles with relevant keywords.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bar chart or line graph comparing engagement metrics (views, likes, comments) for different video content types or upload schedules.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Top 2 channels - specific data for those top two channels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Most subscribers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Upload schedules (dates published)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Video duration vs likes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How well videos do if shorter vs longer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Ex. DIY Pattern? (more than 1 million subscribers)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32a37a41225_2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32a37a41225_2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3" name="Google Shape;1593;g32a37a41225_2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7: Successful Strategies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Example of a Successful Channel Strategy Using YouTube Data - Saloum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Case Study: Analyze popular channels in niches like gaming, tech, or beauty using YouTube API data.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Insights from the data: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Which video titles, descriptions, and tags lead to better visibility.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Optimal video length and frequency of uploads.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Recommendation: Advise a new creator to focus on creating tutorial videos, posting 2-3 times a week, and optimizing video titles with relevant keywords.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bar chart or line graph comparing engagement metrics (views, likes, comments) for different video content types or upload schedules.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Top 2 channels - specific data for those top two channels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Most subscribers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Upload schedules (dates published)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Video duration vs likes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How well videos do if shorter vs longer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Ex. DIY Pattern? (more than 1 million subscribers)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g32a37a41225_2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2a37a41225_2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4" name="Google Shape;1724;g32a37a41225_2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7: Successful Strategies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Example of a Successful Channel Strategy Using YouTube Data - Saloum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Case Study: Analyze popular channels in niches like gaming, tech, or beauty using YouTube API data.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Insights from the data: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Which video titles, descriptions, and tags lead to better visibility.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Optimal video length and frequency of uploads.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Recommendation: Advise a new creator to focus on creating tutorial videos, posting 2-3 times a week, and optimizing video titles with relevant keywords.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bar chart or line graph comparing engagement metrics (views, likes, comments) for different video content types or upload schedules.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Top 2 channels - specific data for those top two channels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Most subscribers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Upload schedules (dates published)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Video duration vs likes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How well videos do if shorter vs longer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Ex. DIY Pattern? (more than 1 million subscribers)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g32a37a41225_2_3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e819957a7_2_3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2e819957a7_2_3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Introduction to YouTube API and Machine Learning - Crystal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What is the YouTube API and how does it work? (Access to video, channel, and playlist data).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The importance of understanding what makes a YouTube channel successful.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Goal: Using YouTube API data to advise someone interested in creating a new YouTube channel on what factors lead to popularity and success.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Trying to get a ML model to give us the highest accuracy to predict # of views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7" name="Google Shape;177;g32e819957a7_2_3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2a37a41225_2_5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5" name="Google Shape;1855;g32a37a41225_2_5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7: Successful Strategies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Example of a Successful Channel Strategy Using YouTube Data - Saloum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Case Study: Analyze popular channels in niches like gaming, tech, or beauty using YouTube API data.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Insights from the data: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Which video titles, descriptions, and tags lead to better visibility.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Optimal video length and frequency of uploads.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Recommendation: Advise a new creator to focus on creating tutorial videos, posting 2-3 times a week, and optimizing video titles with relevant keywords.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bar chart or line graph comparing engagement metrics (views, likes, comments) for different video content types or upload schedules.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Top 2 channels - specific data for those top two channels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Most subscribers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Upload schedules (dates published)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Video duration vs likes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How well videos do if shorter vs longer 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Ex. DIY Pattern? (more than 1 million subscribers)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g32a37a41225_2_5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329e4d4ef52_3_7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6" name="Google Shape;1986;g329e4d4ef52_3_7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Zoey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Challenges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API limits and learning how to use Youtube's API calls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Error handling for API calls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ChatGPT helped for resolving this issue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Figure out what are worth pulling data for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What model should we use (took a lot of time to try diff models, and some models we were surprised ended up working better than the original ones we chose)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Hypertuning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Messing with features to get best results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lots of error handling (running into code errors and how to fix it)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dealing with different languages, emojis, and links (junk text)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87" name="Google Shape;1987;g329e4d4ef52_3_7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32edd9eb20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4" name="Google Shape;2114;g32edd9eb20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Zoey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Challenges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API limits and learning how to use Youtube's API calls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Error handling for API calls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ChatGPT helped for resolving this issue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Figure out what are worth pulling data for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What model should we use (took a lot of time to try diff models, and some models we were surprised ended up working better than the original ones we chose)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Hypertuning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Messing with features to get best results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lots of error handling (running into code errors and how to fix it)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dealing with different languages, emojis, and links (junk text)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15" name="Google Shape;2115;g32edd9eb20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32edd9eb208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2" name="Google Shape;2242;g32edd9eb208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Zoey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Challenges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API limits and learning how to use Youtube's API calls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Error handling for API calls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ChatGPT helped for resolving this issue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Figure out what are worth pulling data for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What model should we use (took a lot of time to try diff models, and some models we were surprised ended up working better than the original ones we chose)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Hypertuning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Messing with features to get best results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lots of error handling (running into code errors and how to fix it)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dealing with different languages, emojis, and links (junk text)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43" name="Google Shape;2243;g32edd9eb208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32e819957a7_2_1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0" name="Google Shape;2370;g32e819957a7_2_13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Zoey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Feature_importance helps show what features are most important on your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Posting more frequently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Piggybacking on other ideas (maybe popular trending ideas)</a:t>
            </a:r>
            <a:endParaRPr/>
          </a:p>
        </p:txBody>
      </p:sp>
      <p:sp>
        <p:nvSpPr>
          <p:cNvPr id="2371" name="Google Shape;2371;g32e819957a7_2_13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32e819957a7_2_1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9" name="Google Shape;2459;g32e819957a7_2_14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2460" name="Google Shape;2460;g32e819957a7_2_14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e819957a7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2e819957a7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Introduction to YouTube API and Machine Learning - Zoey or Crystal??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What is the YouTube API and how does it work? (Access to video, channel, and playlist data).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The importance of understanding what makes a YouTube channel successful.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Goal: Using YouTube API data to advise someone interested in creating a new YouTube channel on what factors lead to popularity and success.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Tools and Libraries for Working with YouTube API and ML: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Overview of tools: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Google API to grab Youtube API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Python Pandas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TensorFlow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Scikit-learn: For building and evaluating machine learning models.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Tableau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Seaborn (Heat map graph)</a:t>
            </a:r>
            <a:endParaRPr/>
          </a:p>
        </p:txBody>
      </p:sp>
      <p:sp>
        <p:nvSpPr>
          <p:cNvPr id="274" name="Google Shape;274;g32e819957a7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ee09c38da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2ee09c38da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Introduction to YouTube API and Machine Learning - Zoey or Crystal??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What is the YouTube API and how does it work? (Access to video, channel, and playlist data).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The importance of understanding what makes a YouTube channel successful.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Goal: Using YouTube API data to advise someone interested in creating a new YouTube channel on what factors lead to popularity and success.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Tools and Libraries for Working with YouTube API and ML: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Overview of tools: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Google API to grab Youtube API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Python Pandas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TensorFlow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Scikit-learn: For building and evaluating machine learning models.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Tableau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Seaborn (Heat map graph)</a:t>
            </a:r>
            <a:endParaRPr/>
          </a:p>
        </p:txBody>
      </p:sp>
      <p:sp>
        <p:nvSpPr>
          <p:cNvPr id="360" name="Google Shape;360;g32ee09c38da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2ee09c38da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32ee09c38da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Introduction to YouTube API and Machine Learning - Zoey or Crystal??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What is the YouTube API and how does it work? (Access to video, channel, and playlist data).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The importance of understanding what makes a YouTube channel successful.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Goal: Using YouTube API data to advise someone interested in creating a new YouTube channel on what factors lead to popularity and success.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Tools and Libraries for Working with YouTube API and ML: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Overview of tools: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Google API to grab Youtube API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Python Pandas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TensorFlow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Scikit-learn: For building and evaluating machine learning models.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Tableau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Seaborn (Heat map graph)</a:t>
            </a:r>
            <a:endParaRPr/>
          </a:p>
        </p:txBody>
      </p:sp>
      <p:sp>
        <p:nvSpPr>
          <p:cNvPr id="457" name="Google Shape;457;g32ee09c38da_0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2e819957a7_2_5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32e819957a7_2_5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Key Data Points from the YouTube API - Yannis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Overview of important data available through the YouTube API: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Video data: View count, like/dislike ratio, comments, video description, etc.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Channel data: Subscriber count, content type, frequency of uploads, etc.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Engagement metrics: Comments, likes, and shares.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The problem: A person wants to create a YouTube channel and needs advice on what factors contribute to success.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bar chart or scatter plot comparing successful YouTube channels with varying engagement metrics (views, likes, comments).</a:t>
            </a:r>
            <a:endParaRPr/>
          </a:p>
        </p:txBody>
      </p:sp>
      <p:sp>
        <p:nvSpPr>
          <p:cNvPr id="543" name="Google Shape;543;g32e819957a7_2_5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2aecca38a9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Data Preprocessing with YouTube API Data - Yannis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Data cleaning and preprocessing steps: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Handling missing data (e.g., missing views, likes).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Normalizing data (scaling features like views, likes, and subscribers).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Encoding categorical variables (e.g., video category, content type).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Preparing the data for training machine learning models.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flowchart of the data preprocessing pipeline, including steps like cleaning, normalization, and encoding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Flowchart - get API key, then get channel IDs, made API calls to get channel IDs that are related to “DIY”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Get data from the channels, channel specific data, included channel name, playlists, sub count, view count, </a:t>
            </a:r>
            <a:endParaRPr/>
          </a:p>
        </p:txBody>
      </p:sp>
      <p:sp>
        <p:nvSpPr>
          <p:cNvPr id="653" name="Google Shape;653;g32aecca38a9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2edf0cbead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Data Preprocessing Phase 2: Transforming target variable and Features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Data cleaning and preprocessing steps: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Handling missing data (e.g., missing views, likes).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Normalizing data (scaling features like views, likes, and subscribers).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Encoding categorical variables (e.g., video category, content type).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Preparing the data for training machine learning models.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flowchart of the data preprocessing pipeline, including steps like cleaning, normalization, and encoding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Flowchart - get API key, then get channel IDs, made API calls to get channel IDs that are related to “DIY”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Get data from the channels, channel specific data, included channel name, playlists, sub count, view count, </a:t>
            </a:r>
            <a:endParaRPr/>
          </a:p>
        </p:txBody>
      </p:sp>
      <p:sp>
        <p:nvSpPr>
          <p:cNvPr id="733" name="Google Shape;733;g32edf0cbead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2e819957a7_2_7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32e819957a7_2_7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ML Models: Decision Tree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Using Machine Learning to Predict Success Factors - Amy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Machine Learning Goal: Build a predictive model to suggest optimal strategies for a new YouTube channel based on data from successful channels.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Using Scikit-learn to implement models that predict: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Likely video success based on factors like title length, description, tags, and upload time.</a:t>
            </a:r>
            <a:endParaRPr b="1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Best video content type (e.g., tutorial, vlog, product review).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Example Dataset: Channel data from the YouTube API with over 100 records (e.g., a mix of popular and less popular channels).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Insert Graph Section: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Placeholder for a confusion matrix or ROC curve to evaluate model performance predicting video success based on different features (upload frequency, content type, etc.).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Most likes vs when they were uploaded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Decision Tree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Random Forest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Neural Network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32e819957a7_2_7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86954" y="273844"/>
            <a:ext cx="8128397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86954" y="1369219"/>
            <a:ext cx="8128397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86954" y="273844"/>
            <a:ext cx="8128397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86954" y="273844"/>
            <a:ext cx="8128397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1" name="Google Shape;111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86954" y="273844"/>
            <a:ext cx="8128397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 rot="5400000">
            <a:off x="2819400" y="-1063228"/>
            <a:ext cx="3263504" cy="81283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2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86954" y="273844"/>
            <a:ext cx="8128397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86954" y="1369219"/>
            <a:ext cx="8128397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1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" name="Google Shape;54;p13"/>
          <p:cNvGrpSpPr/>
          <p:nvPr/>
        </p:nvGrpSpPr>
        <p:grpSpPr>
          <a:xfrm>
            <a:off x="8249147" y="339311"/>
            <a:ext cx="507900" cy="145289"/>
            <a:chOff x="4103688" y="-2378075"/>
            <a:chExt cx="1309687" cy="374650"/>
          </a:xfrm>
        </p:grpSpPr>
        <p:sp>
          <p:nvSpPr>
            <p:cNvPr id="55" name="Google Shape;55;p13"/>
            <p:cNvSpPr/>
            <p:nvPr/>
          </p:nvSpPr>
          <p:spPr>
            <a:xfrm>
              <a:off x="4103688" y="-2374900"/>
              <a:ext cx="182562" cy="288925"/>
            </a:xfrm>
            <a:custGeom>
              <a:rect b="b" l="l" r="r" t="t"/>
              <a:pathLst>
                <a:path extrusionOk="0" h="95" w="61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4208463" y="-2308225"/>
              <a:ext cx="211137" cy="304800"/>
            </a:xfrm>
            <a:custGeom>
              <a:rect b="b" l="l" r="r" t="t"/>
              <a:pathLst>
                <a:path extrusionOk="0" h="100" w="7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645025" y="-2374900"/>
              <a:ext cx="34925" cy="292100"/>
            </a:xfrm>
            <a:custGeom>
              <a:rect b="b" l="l" r="r" t="t"/>
              <a:pathLst>
                <a:path extrusionOk="0" h="96" w="12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743450" y="-2378075"/>
              <a:ext cx="36512" cy="295275"/>
            </a:xfrm>
            <a:custGeom>
              <a:rect b="b" l="l" r="r" t="t"/>
              <a:pathLst>
                <a:path extrusionOk="0" h="97" w="12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830763" y="-2374900"/>
              <a:ext cx="171450" cy="295275"/>
            </a:xfrm>
            <a:custGeom>
              <a:rect b="b" l="l" r="r" t="t"/>
              <a:pathLst>
                <a:path extrusionOk="0" h="97" w="5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5046663" y="-2298700"/>
              <a:ext cx="180975" cy="219075"/>
            </a:xfrm>
            <a:custGeom>
              <a:rect b="b" l="l" r="r" t="t"/>
              <a:pathLst>
                <a:path extrusionOk="0" h="72" w="60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265738" y="-2298700"/>
              <a:ext cx="147637" cy="219075"/>
            </a:xfrm>
            <a:custGeom>
              <a:rect b="b" l="l" r="r" t="t"/>
              <a:pathLst>
                <a:path extrusionOk="0" h="72" w="49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410075" y="-2116138"/>
              <a:ext cx="165100" cy="333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4419600" y="-2374900"/>
              <a:ext cx="168275" cy="292100"/>
            </a:xfrm>
            <a:custGeom>
              <a:rect b="b" l="l" r="r" t="t"/>
              <a:pathLst>
                <a:path extrusionOk="0" h="96" w="5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5.jp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2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0" y="0"/>
            <a:ext cx="397841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399632" y="411956"/>
            <a:ext cx="8357416" cy="4319588"/>
          </a:xfrm>
          <a:prstGeom prst="rect">
            <a:avLst/>
          </a:prstGeom>
          <a:solidFill>
            <a:srgbClr val="090E21"/>
          </a:solidFill>
          <a:ln>
            <a:noFill/>
          </a:ln>
          <a:effectLst>
            <a:outerShdw blurRad="330200" sx="102000" rotWithShape="0" algn="ctr" sy="102000">
              <a:srgbClr val="440007">
                <a:alpha val="71764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horse standing in a room&#10;&#10;Description automatically generated" id="140" name="Google Shape;140;p25"/>
          <p:cNvPicPr preferRelativeResize="0"/>
          <p:nvPr/>
        </p:nvPicPr>
        <p:blipFill rotWithShape="1">
          <a:blip r:embed="rId3">
            <a:alphaModFix amt="20000"/>
          </a:blip>
          <a:srcRect b="-217" l="7784" r="7783" t="149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/>
          <p:nvPr/>
        </p:nvSpPr>
        <p:spPr>
          <a:xfrm>
            <a:off x="7329488" y="0"/>
            <a:ext cx="1814513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89010E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 flipH="1" rot="10800000">
            <a:off x="399631" y="1819275"/>
            <a:ext cx="4172369" cy="3324225"/>
          </a:xfrm>
          <a:prstGeom prst="rect">
            <a:avLst/>
          </a:prstGeom>
          <a:gradFill>
            <a:gsLst>
              <a:gs pos="0">
                <a:srgbClr val="FE011C">
                  <a:alpha val="40784"/>
                </a:srgbClr>
              </a:gs>
              <a:gs pos="100000">
                <a:srgbClr val="89010E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25"/>
          <p:cNvGrpSpPr/>
          <p:nvPr/>
        </p:nvGrpSpPr>
        <p:grpSpPr>
          <a:xfrm>
            <a:off x="727475" y="1243148"/>
            <a:ext cx="3139325" cy="2311284"/>
            <a:chOff x="515939" y="1523468"/>
            <a:chExt cx="4185766" cy="3507791"/>
          </a:xfrm>
        </p:grpSpPr>
        <p:grpSp>
          <p:nvGrpSpPr>
            <p:cNvPr id="144" name="Google Shape;144;p25"/>
            <p:cNvGrpSpPr/>
            <p:nvPr/>
          </p:nvGrpSpPr>
          <p:grpSpPr>
            <a:xfrm>
              <a:off x="536070" y="3759993"/>
              <a:ext cx="412805" cy="98400"/>
              <a:chOff x="647700" y="3756192"/>
              <a:chExt cx="412805" cy="98400"/>
            </a:xfrm>
          </p:grpSpPr>
          <p:sp>
            <p:nvSpPr>
              <p:cNvPr id="145" name="Google Shape;145;p25"/>
              <p:cNvSpPr/>
              <p:nvPr/>
            </p:nvSpPr>
            <p:spPr>
              <a:xfrm>
                <a:off x="706205" y="3756192"/>
                <a:ext cx="354300" cy="98400"/>
              </a:xfrm>
              <a:prstGeom prst="roundRect">
                <a:avLst>
                  <a:gd fmla="val 50000" name="adj"/>
                </a:avLst>
              </a:prstGeom>
              <a:solidFill>
                <a:schemeClr val="lt1">
                  <a:alpha val="4705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25"/>
              <p:cNvSpPr/>
              <p:nvPr/>
            </p:nvSpPr>
            <p:spPr>
              <a:xfrm>
                <a:off x="647700" y="3756192"/>
                <a:ext cx="158226" cy="9825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rotWithShape="0" algn="t" dir="5400000" dist="38100">
                  <a:schemeClr val="accent1">
                    <a:alpha val="25882"/>
                  </a:scheme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" name="Google Shape;147;p25"/>
            <p:cNvSpPr/>
            <p:nvPr/>
          </p:nvSpPr>
          <p:spPr>
            <a:xfrm>
              <a:off x="515939" y="4046374"/>
              <a:ext cx="3344554" cy="984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 4: Yannis Papadopoulos, Amy Dos Santos, Saloum Bouchaaya, Crystal Gonzales, Zoey Quach</a:t>
              </a:r>
              <a:endParaRPr sz="1100"/>
            </a:p>
          </p:txBody>
        </p:sp>
        <p:grpSp>
          <p:nvGrpSpPr>
            <p:cNvPr id="148" name="Google Shape;148;p25"/>
            <p:cNvGrpSpPr/>
            <p:nvPr/>
          </p:nvGrpSpPr>
          <p:grpSpPr>
            <a:xfrm>
              <a:off x="537104" y="1523468"/>
              <a:ext cx="4164601" cy="1963214"/>
              <a:chOff x="537104" y="2133068"/>
              <a:chExt cx="4164601" cy="1963214"/>
            </a:xfrm>
          </p:grpSpPr>
          <p:sp>
            <p:nvSpPr>
              <p:cNvPr id="149" name="Google Shape;149;p25"/>
              <p:cNvSpPr txBox="1"/>
              <p:nvPr/>
            </p:nvSpPr>
            <p:spPr>
              <a:xfrm>
                <a:off x="537105" y="2133068"/>
                <a:ext cx="4164600" cy="12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6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Drives DIY Video Views?</a:t>
                </a:r>
                <a:endParaRPr sz="26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25"/>
              <p:cNvSpPr txBox="1"/>
              <p:nvPr/>
            </p:nvSpPr>
            <p:spPr>
              <a:xfrm>
                <a:off x="537104" y="3488782"/>
                <a:ext cx="4164600" cy="60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Machine Learning to Analyze Popular </a:t>
                </a:r>
                <a:r>
                  <a:rPr lang="en" sz="13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YouTube </a:t>
                </a:r>
                <a:r>
                  <a:rPr lang="en" sz="13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Channel Trends</a:t>
                </a:r>
                <a:endParaRPr sz="100"/>
              </a:p>
            </p:txBody>
          </p:sp>
        </p:grpSp>
      </p:grpSp>
      <p:grpSp>
        <p:nvGrpSpPr>
          <p:cNvPr id="151" name="Google Shape;151;p25"/>
          <p:cNvGrpSpPr/>
          <p:nvPr/>
        </p:nvGrpSpPr>
        <p:grpSpPr>
          <a:xfrm>
            <a:off x="8104576" y="4291607"/>
            <a:ext cx="451843" cy="42863"/>
            <a:chOff x="10806101" y="5722143"/>
            <a:chExt cx="602457" cy="57150"/>
          </a:xfrm>
        </p:grpSpPr>
        <p:sp>
          <p:nvSpPr>
            <p:cNvPr id="152" name="Google Shape;152;p25"/>
            <p:cNvSpPr/>
            <p:nvPr/>
          </p:nvSpPr>
          <p:spPr>
            <a:xfrm>
              <a:off x="11351408" y="5722143"/>
              <a:ext cx="57150" cy="57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11169639" y="5722143"/>
              <a:ext cx="57150" cy="57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10987870" y="5722143"/>
              <a:ext cx="57150" cy="5715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10806101" y="5722143"/>
              <a:ext cx="57150" cy="5715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6" name="Google Shape;156;p25"/>
          <p:cNvCxnSpPr/>
          <p:nvPr/>
        </p:nvCxnSpPr>
        <p:spPr>
          <a:xfrm>
            <a:off x="738831" y="3867150"/>
            <a:ext cx="660902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7" name="Google Shape;157;p25"/>
          <p:cNvGrpSpPr/>
          <p:nvPr/>
        </p:nvGrpSpPr>
        <p:grpSpPr>
          <a:xfrm>
            <a:off x="3366317" y="914351"/>
            <a:ext cx="5628377" cy="3314488"/>
            <a:chOff x="4065617" y="1059816"/>
            <a:chExt cx="8046286" cy="4738367"/>
          </a:xfrm>
        </p:grpSpPr>
        <p:pic>
          <p:nvPicPr>
            <p:cNvPr descr="A picture containing person, person, player, sitting&#10;&#10;Description automatically generated" id="158" name="Google Shape;158;p25"/>
            <p:cNvPicPr preferRelativeResize="0"/>
            <p:nvPr/>
          </p:nvPicPr>
          <p:blipFill rotWithShape="1">
            <a:blip r:embed="rId4">
              <a:alphaModFix amt="70000"/>
            </a:blip>
            <a:srcRect b="0" l="0" r="0" t="0"/>
            <a:stretch/>
          </p:blipFill>
          <p:spPr>
            <a:xfrm>
              <a:off x="5236966" y="1246803"/>
              <a:ext cx="5678684" cy="3866372"/>
            </a:xfrm>
            <a:prstGeom prst="rect">
              <a:avLst/>
            </a:prstGeom>
            <a:solidFill>
              <a:srgbClr val="090E21"/>
            </a:solidFill>
            <a:ln>
              <a:noFill/>
            </a:ln>
          </p:spPr>
        </p:pic>
        <p:grpSp>
          <p:nvGrpSpPr>
            <p:cNvPr id="159" name="Google Shape;159;p25"/>
            <p:cNvGrpSpPr/>
            <p:nvPr/>
          </p:nvGrpSpPr>
          <p:grpSpPr>
            <a:xfrm>
              <a:off x="7651970" y="2785295"/>
              <a:ext cx="873580" cy="873576"/>
              <a:chOff x="12882563" y="-2224088"/>
              <a:chExt cx="371475" cy="371475"/>
            </a:xfrm>
          </p:grpSpPr>
          <p:sp>
            <p:nvSpPr>
              <p:cNvPr id="160" name="Google Shape;160;p25"/>
              <p:cNvSpPr/>
              <p:nvPr/>
            </p:nvSpPr>
            <p:spPr>
              <a:xfrm>
                <a:off x="12882563" y="-2224088"/>
                <a:ext cx="371475" cy="371475"/>
              </a:xfrm>
              <a:custGeom>
                <a:rect b="b" l="l" r="r" t="t"/>
                <a:pathLst>
                  <a:path extrusionOk="0" h="96" w="96">
                    <a:moveTo>
                      <a:pt x="48" y="96"/>
                    </a:moveTo>
                    <a:cubicBezTo>
                      <a:pt x="22" y="96"/>
                      <a:pt x="0" y="74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74"/>
                      <a:pt x="74" y="96"/>
                      <a:pt x="48" y="96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72"/>
                      <a:pt x="24" y="92"/>
                      <a:pt x="48" y="92"/>
                    </a:cubicBezTo>
                    <a:cubicBezTo>
                      <a:pt x="72" y="92"/>
                      <a:pt x="92" y="72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5"/>
              <p:cNvSpPr/>
              <p:nvPr/>
            </p:nvSpPr>
            <p:spPr>
              <a:xfrm>
                <a:off x="13006388" y="-2116138"/>
                <a:ext cx="155575" cy="155575"/>
              </a:xfrm>
              <a:custGeom>
                <a:rect b="b" l="l" r="r" t="t"/>
                <a:pathLst>
                  <a:path extrusionOk="0" h="40" w="40">
                    <a:moveTo>
                      <a:pt x="2" y="40"/>
                    </a:moveTo>
                    <a:cubicBezTo>
                      <a:pt x="2" y="40"/>
                      <a:pt x="1" y="40"/>
                      <a:pt x="1" y="40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9"/>
                      <a:pt x="40" y="20"/>
                    </a:cubicBezTo>
                    <a:cubicBezTo>
                      <a:pt x="40" y="21"/>
                      <a:pt x="40" y="21"/>
                      <a:pt x="39" y="22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2" y="40"/>
                      <a:pt x="2" y="40"/>
                    </a:cubicBezTo>
                    <a:close/>
                    <a:moveTo>
                      <a:pt x="4" y="5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34" y="20"/>
                      <a:pt x="34" y="20"/>
                      <a:pt x="34" y="20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A screen shot of a computer&#10;&#10;Description automatically generated" id="162" name="Google Shape;162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65617" y="1059816"/>
              <a:ext cx="8046286" cy="47383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25"/>
          <p:cNvGrpSpPr/>
          <p:nvPr/>
        </p:nvGrpSpPr>
        <p:grpSpPr>
          <a:xfrm>
            <a:off x="8624832" y="39233"/>
            <a:ext cx="479214" cy="116816"/>
            <a:chOff x="4103688" y="-2378075"/>
            <a:chExt cx="1309687" cy="374650"/>
          </a:xfrm>
        </p:grpSpPr>
        <p:sp>
          <p:nvSpPr>
            <p:cNvPr id="164" name="Google Shape;164;p25"/>
            <p:cNvSpPr/>
            <p:nvPr/>
          </p:nvSpPr>
          <p:spPr>
            <a:xfrm>
              <a:off x="4103688" y="-2374900"/>
              <a:ext cx="182562" cy="288925"/>
            </a:xfrm>
            <a:custGeom>
              <a:rect b="b" l="l" r="r" t="t"/>
              <a:pathLst>
                <a:path extrusionOk="0" h="95" w="61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4208463" y="-2308225"/>
              <a:ext cx="211137" cy="304800"/>
            </a:xfrm>
            <a:custGeom>
              <a:rect b="b" l="l" r="r" t="t"/>
              <a:pathLst>
                <a:path extrusionOk="0" h="100" w="7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4645025" y="-2374900"/>
              <a:ext cx="34925" cy="292100"/>
            </a:xfrm>
            <a:custGeom>
              <a:rect b="b" l="l" r="r" t="t"/>
              <a:pathLst>
                <a:path extrusionOk="0" h="96" w="12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4743450" y="-2378075"/>
              <a:ext cx="36512" cy="295275"/>
            </a:xfrm>
            <a:custGeom>
              <a:rect b="b" l="l" r="r" t="t"/>
              <a:pathLst>
                <a:path extrusionOk="0" h="97" w="12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4830763" y="-2374900"/>
              <a:ext cx="171450" cy="295275"/>
            </a:xfrm>
            <a:custGeom>
              <a:rect b="b" l="l" r="r" t="t"/>
              <a:pathLst>
                <a:path extrusionOk="0" h="97" w="5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5046663" y="-2298700"/>
              <a:ext cx="180975" cy="219075"/>
            </a:xfrm>
            <a:custGeom>
              <a:rect b="b" l="l" r="r" t="t"/>
              <a:pathLst>
                <a:path extrusionOk="0" h="72" w="60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5265738" y="-2298700"/>
              <a:ext cx="147637" cy="219075"/>
            </a:xfrm>
            <a:custGeom>
              <a:rect b="b" l="l" r="r" t="t"/>
              <a:pathLst>
                <a:path extrusionOk="0" h="72" w="49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4410075" y="-2116138"/>
              <a:ext cx="165000" cy="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4419600" y="-2374900"/>
              <a:ext cx="168275" cy="292100"/>
            </a:xfrm>
            <a:custGeom>
              <a:rect b="b" l="l" r="r" t="t"/>
              <a:pathLst>
                <a:path extrusionOk="0" h="96" w="5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3" name="Google Shape;17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2275" y="1182700"/>
            <a:ext cx="3936500" cy="24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4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8" name="Google Shape;898;p34"/>
          <p:cNvGrpSpPr/>
          <p:nvPr/>
        </p:nvGrpSpPr>
        <p:grpSpPr>
          <a:xfrm>
            <a:off x="282179" y="2287917"/>
            <a:ext cx="1849586" cy="576659"/>
            <a:chOff x="376239" y="1549789"/>
            <a:chExt cx="2466115" cy="768879"/>
          </a:xfrm>
        </p:grpSpPr>
        <p:sp>
          <p:nvSpPr>
            <p:cNvPr id="899" name="Google Shape;899;p34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4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2" name="Google Shape;902;p34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3" name="Google Shape;903;p34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904" name="Google Shape;904;p34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905" name="Google Shape;905;p34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34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34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34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34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34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34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34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34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34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5" name="Google Shape;915;p34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916" name="Google Shape;916;p34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7" name="Google Shape;917;p34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918" name="Google Shape;918;p34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34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34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1" name="Google Shape;921;p34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922" name="Google Shape;922;p34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3" name="Google Shape;923;p34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924" name="Google Shape;924;p34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34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6" name="Google Shape;926;p34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927" name="Google Shape;927;p34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ML Models</a:t>
              </a:r>
              <a:endParaRPr sz="1100"/>
            </a:p>
          </p:txBody>
        </p:sp>
        <p:grpSp>
          <p:nvGrpSpPr>
            <p:cNvPr id="928" name="Google Shape;928;p34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929" name="Google Shape;929;p34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34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34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34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34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34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34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34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34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34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34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34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34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34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34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5" name="Google Shape;945;p34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946" name="Google Shape;946;p34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7" name="Google Shape;947;p34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948" name="Google Shape;948;p34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34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34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34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2" name="Google Shape;952;p34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953" name="Google Shape;953;p34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4" name="Google Shape;954;p34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955" name="Google Shape;955;p34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7" name="Google Shape;957;p34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958" name="Google Shape;958;p34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9" name="Google Shape;959;p34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960" name="Google Shape;960;p34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63" name="Google Shape;963;p34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964" name="Google Shape;964;p34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965" name="Google Shape;965;p34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966" name="Google Shape;966;p34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34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34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34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70" name="Google Shape;970;p34"/>
          <p:cNvSpPr txBox="1"/>
          <p:nvPr/>
        </p:nvSpPr>
        <p:spPr>
          <a:xfrm>
            <a:off x="2810980" y="414938"/>
            <a:ext cx="489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ML Models</a:t>
            </a:r>
            <a:endParaRPr sz="2700"/>
          </a:p>
        </p:txBody>
      </p:sp>
      <p:sp>
        <p:nvSpPr>
          <p:cNvPr id="971" name="Google Shape;971;p34"/>
          <p:cNvSpPr txBox="1"/>
          <p:nvPr/>
        </p:nvSpPr>
        <p:spPr>
          <a:xfrm>
            <a:off x="2810980" y="978988"/>
            <a:ext cx="489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Decision Tree:</a:t>
            </a:r>
            <a:endParaRPr sz="2200"/>
          </a:p>
        </p:txBody>
      </p:sp>
      <p:pic>
        <p:nvPicPr>
          <p:cNvPr id="972" name="Google Shape;9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400" y="1466250"/>
            <a:ext cx="5944684" cy="346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5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9" name="Google Shape;979;p35"/>
          <p:cNvGrpSpPr/>
          <p:nvPr/>
        </p:nvGrpSpPr>
        <p:grpSpPr>
          <a:xfrm>
            <a:off x="282179" y="2287917"/>
            <a:ext cx="1849586" cy="576659"/>
            <a:chOff x="376239" y="1549789"/>
            <a:chExt cx="2466115" cy="768879"/>
          </a:xfrm>
        </p:grpSpPr>
        <p:sp>
          <p:nvSpPr>
            <p:cNvPr id="980" name="Google Shape;980;p35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5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3" name="Google Shape;983;p35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4" name="Google Shape;984;p35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985" name="Google Shape;985;p35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986" name="Google Shape;986;p35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5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5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5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5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5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5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35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35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5" name="Google Shape;995;p35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6" name="Google Shape;996;p35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997" name="Google Shape;997;p35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8" name="Google Shape;998;p35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999" name="Google Shape;999;p35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35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35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2" name="Google Shape;1002;p35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1003" name="Google Shape;1003;p35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4" name="Google Shape;1004;p35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1005" name="Google Shape;1005;p35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7" name="Google Shape;1007;p35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1008" name="Google Shape;1008;p35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ML Models</a:t>
              </a:r>
              <a:endParaRPr sz="1100"/>
            </a:p>
          </p:txBody>
        </p:sp>
        <p:grpSp>
          <p:nvGrpSpPr>
            <p:cNvPr id="1009" name="Google Shape;1009;p35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1010" name="Google Shape;1010;p35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35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5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35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35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35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35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35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35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35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35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35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35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35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35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35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6" name="Google Shape;1026;p35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1027" name="Google Shape;1027;p35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8" name="Google Shape;1028;p35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1029" name="Google Shape;1029;p35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35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35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35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3" name="Google Shape;1033;p35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1034" name="Google Shape;1034;p35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5" name="Google Shape;1035;p35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1036" name="Google Shape;1036;p35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35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8" name="Google Shape;1038;p35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1039" name="Google Shape;1039;p35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0" name="Google Shape;1040;p35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1041" name="Google Shape;1041;p35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35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5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4" name="Google Shape;1044;p35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1045" name="Google Shape;1045;p35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1046" name="Google Shape;1046;p35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1047" name="Google Shape;1047;p35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35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35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35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51" name="Google Shape;1051;p35"/>
          <p:cNvSpPr txBox="1"/>
          <p:nvPr/>
        </p:nvSpPr>
        <p:spPr>
          <a:xfrm>
            <a:off x="2824292" y="563488"/>
            <a:ext cx="489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ML Models</a:t>
            </a:r>
            <a:endParaRPr sz="2700"/>
          </a:p>
        </p:txBody>
      </p:sp>
      <p:sp>
        <p:nvSpPr>
          <p:cNvPr id="1052" name="Google Shape;1052;p35"/>
          <p:cNvSpPr txBox="1"/>
          <p:nvPr/>
        </p:nvSpPr>
        <p:spPr>
          <a:xfrm>
            <a:off x="2810980" y="1148188"/>
            <a:ext cx="489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b="1" lang="en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74.96%</a:t>
            </a:r>
            <a:endParaRPr sz="2200"/>
          </a:p>
        </p:txBody>
      </p:sp>
      <p:pic>
        <p:nvPicPr>
          <p:cNvPr id="1053" name="Google Shape;10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275" y="1534275"/>
            <a:ext cx="4595125" cy="33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6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36"/>
          <p:cNvGrpSpPr/>
          <p:nvPr/>
        </p:nvGrpSpPr>
        <p:grpSpPr>
          <a:xfrm>
            <a:off x="282179" y="2287917"/>
            <a:ext cx="1849586" cy="576659"/>
            <a:chOff x="376239" y="1549789"/>
            <a:chExt cx="2466115" cy="768879"/>
          </a:xfrm>
        </p:grpSpPr>
        <p:sp>
          <p:nvSpPr>
            <p:cNvPr id="1061" name="Google Shape;1061;p36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6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4" name="Google Shape;1064;p36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5" name="Google Shape;1065;p36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1066" name="Google Shape;1066;p36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1067" name="Google Shape;1067;p36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36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36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36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36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36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36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36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36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6" name="Google Shape;1076;p36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36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1078" name="Google Shape;1078;p36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9" name="Google Shape;1079;p36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1080" name="Google Shape;1080;p36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36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36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3" name="Google Shape;1083;p36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1084" name="Google Shape;1084;p36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5" name="Google Shape;1085;p36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1086" name="Google Shape;1086;p36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36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8" name="Google Shape;1088;p36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1089" name="Google Shape;1089;p36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ML Models</a:t>
              </a:r>
              <a:endParaRPr sz="1100"/>
            </a:p>
          </p:txBody>
        </p:sp>
        <p:grpSp>
          <p:nvGrpSpPr>
            <p:cNvPr id="1090" name="Google Shape;1090;p36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1091" name="Google Shape;1091;p36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36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36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36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36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36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36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36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36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36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36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36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36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36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36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36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7" name="Google Shape;1107;p36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1108" name="Google Shape;1108;p36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9" name="Google Shape;1109;p36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1110" name="Google Shape;1110;p36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6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6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6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4" name="Google Shape;1114;p36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1115" name="Google Shape;1115;p36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6" name="Google Shape;1116;p36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1117" name="Google Shape;1117;p36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6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9" name="Google Shape;1119;p36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1120" name="Google Shape;1120;p36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1" name="Google Shape;1121;p36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1122" name="Google Shape;1122;p36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36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36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5" name="Google Shape;1125;p36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1126" name="Google Shape;1126;p36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1127" name="Google Shape;1127;p36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1128" name="Google Shape;1128;p36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6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6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36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2" name="Google Shape;1132;p36"/>
          <p:cNvSpPr txBox="1"/>
          <p:nvPr/>
        </p:nvSpPr>
        <p:spPr>
          <a:xfrm>
            <a:off x="2810980" y="563488"/>
            <a:ext cx="489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ML Models</a:t>
            </a:r>
            <a:endParaRPr sz="2700"/>
          </a:p>
        </p:txBody>
      </p:sp>
      <p:sp>
        <p:nvSpPr>
          <p:cNvPr id="1133" name="Google Shape;1133;p36"/>
          <p:cNvSpPr txBox="1"/>
          <p:nvPr/>
        </p:nvSpPr>
        <p:spPr>
          <a:xfrm>
            <a:off x="2810980" y="1148188"/>
            <a:ext cx="489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b="1" lang="en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74.09%</a:t>
            </a:r>
            <a:endParaRPr sz="2200"/>
          </a:p>
        </p:txBody>
      </p:sp>
      <p:pic>
        <p:nvPicPr>
          <p:cNvPr id="1134" name="Google Shape;11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073" y="1534275"/>
            <a:ext cx="4223375" cy="32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7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1" name="Google Shape;1141;p37"/>
          <p:cNvGrpSpPr/>
          <p:nvPr/>
        </p:nvGrpSpPr>
        <p:grpSpPr>
          <a:xfrm>
            <a:off x="282179" y="2287917"/>
            <a:ext cx="1849586" cy="576659"/>
            <a:chOff x="376239" y="1549789"/>
            <a:chExt cx="2466115" cy="768879"/>
          </a:xfrm>
        </p:grpSpPr>
        <p:sp>
          <p:nvSpPr>
            <p:cNvPr id="1142" name="Google Shape;1142;p37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7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5" name="Google Shape;1145;p37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37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1147" name="Google Shape;1147;p37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1148" name="Google Shape;1148;p37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37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7" name="Google Shape;1157;p37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37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1159" name="Google Shape;1159;p37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0" name="Google Shape;1160;p37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1161" name="Google Shape;1161;p37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4" name="Google Shape;1164;p37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1165" name="Google Shape;1165;p37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6" name="Google Shape;1166;p37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1167" name="Google Shape;1167;p37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9" name="Google Shape;1169;p37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1170" name="Google Shape;1170;p37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ML Models</a:t>
              </a:r>
              <a:endParaRPr sz="1100"/>
            </a:p>
          </p:txBody>
        </p:sp>
        <p:grpSp>
          <p:nvGrpSpPr>
            <p:cNvPr id="1171" name="Google Shape;1171;p37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1172" name="Google Shape;1172;p37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37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37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37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37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37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37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37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37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8" name="Google Shape;1188;p37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1189" name="Google Shape;1189;p37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0" name="Google Shape;1190;p37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1191" name="Google Shape;1191;p37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37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37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95" name="Google Shape;1195;p37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1196" name="Google Shape;1196;p37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7" name="Google Shape;1197;p37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1198" name="Google Shape;1198;p37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37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0" name="Google Shape;1200;p37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1201" name="Google Shape;1201;p37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2" name="Google Shape;1202;p37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1203" name="Google Shape;1203;p37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37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37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6" name="Google Shape;1206;p37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1207" name="Google Shape;1207;p37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1208" name="Google Shape;1208;p37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1209" name="Google Shape;1209;p37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37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37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37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13" name="Google Shape;1213;p37"/>
          <p:cNvSpPr txBox="1"/>
          <p:nvPr/>
        </p:nvSpPr>
        <p:spPr>
          <a:xfrm>
            <a:off x="2810980" y="663588"/>
            <a:ext cx="489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ML Models</a:t>
            </a:r>
            <a:endParaRPr sz="2700"/>
          </a:p>
        </p:txBody>
      </p:sp>
      <p:sp>
        <p:nvSpPr>
          <p:cNvPr id="1214" name="Google Shape;1214;p37"/>
          <p:cNvSpPr txBox="1"/>
          <p:nvPr/>
        </p:nvSpPr>
        <p:spPr>
          <a:xfrm>
            <a:off x="2810976" y="1148200"/>
            <a:ext cx="355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sz="2200"/>
          </a:p>
        </p:txBody>
      </p:sp>
      <p:sp>
        <p:nvSpPr>
          <p:cNvPr id="1215" name="Google Shape;1215;p37"/>
          <p:cNvSpPr txBox="1"/>
          <p:nvPr/>
        </p:nvSpPr>
        <p:spPr>
          <a:xfrm>
            <a:off x="2470200" y="1779250"/>
            <a:ext cx="37509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Excluding Features for more tuning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text columns: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accuracy: 74.56%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numerical columns: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Worst accuracy: 56.53%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6" name="Google Shape;1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128" y="1142125"/>
            <a:ext cx="2570825" cy="34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8"/>
          <p:cNvSpPr txBox="1"/>
          <p:nvPr>
            <p:ph idx="11" type="ftr"/>
          </p:nvPr>
        </p:nvSpPr>
        <p:spPr>
          <a:xfrm>
            <a:off x="386953" y="4731544"/>
            <a:ext cx="3086100" cy="126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www.yourwebsite.com</a:t>
            </a:r>
            <a:endParaRPr/>
          </a:p>
        </p:txBody>
      </p:sp>
      <p:sp>
        <p:nvSpPr>
          <p:cNvPr id="1223" name="Google Shape;1223;p38"/>
          <p:cNvSpPr/>
          <p:nvPr/>
        </p:nvSpPr>
        <p:spPr>
          <a:xfrm>
            <a:off x="-1" y="0"/>
            <a:ext cx="2131766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" name="Google Shape;1224;p38"/>
          <p:cNvGrpSpPr/>
          <p:nvPr/>
        </p:nvGrpSpPr>
        <p:grpSpPr>
          <a:xfrm>
            <a:off x="282179" y="2664785"/>
            <a:ext cx="1849587" cy="576659"/>
            <a:chOff x="376239" y="1549789"/>
            <a:chExt cx="2466116" cy="768879"/>
          </a:xfrm>
        </p:grpSpPr>
        <p:sp>
          <p:nvSpPr>
            <p:cNvPr id="1225" name="Google Shape;1225;p38"/>
            <p:cNvSpPr/>
            <p:nvPr/>
          </p:nvSpPr>
          <p:spPr>
            <a:xfrm rot="-5400000">
              <a:off x="1360019" y="702250"/>
              <a:ext cx="498555" cy="246611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2704030" y="1549789"/>
              <a:ext cx="138324" cy="137848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38"/>
            <p:cNvSpPr/>
            <p:nvPr/>
          </p:nvSpPr>
          <p:spPr>
            <a:xfrm flipH="1" rot="10800000">
              <a:off x="2704030" y="2180820"/>
              <a:ext cx="138324" cy="137848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8" name="Google Shape;1228;p38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9" name="Google Shape;1229;p38"/>
          <p:cNvGrpSpPr/>
          <p:nvPr/>
        </p:nvGrpSpPr>
        <p:grpSpPr>
          <a:xfrm>
            <a:off x="531045" y="2118586"/>
            <a:ext cx="1586169" cy="169425"/>
            <a:chOff x="668958" y="2550768"/>
            <a:chExt cx="2114892" cy="225900"/>
          </a:xfrm>
        </p:grpSpPr>
        <p:grpSp>
          <p:nvGrpSpPr>
            <p:cNvPr id="1230" name="Google Shape;1230;p38"/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</p:grpSpPr>
          <p:sp>
            <p:nvSpPr>
              <p:cNvPr id="1231" name="Google Shape;1231;p38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38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38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38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38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38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38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38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38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0" name="Google Shape;1240;p38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38"/>
          <p:cNvGrpSpPr/>
          <p:nvPr/>
        </p:nvGrpSpPr>
        <p:grpSpPr>
          <a:xfrm>
            <a:off x="534220" y="1364848"/>
            <a:ext cx="1582994" cy="169425"/>
            <a:chOff x="673191" y="1583558"/>
            <a:chExt cx="2110659" cy="225900"/>
          </a:xfrm>
        </p:grpSpPr>
        <p:sp>
          <p:nvSpPr>
            <p:cNvPr id="1242" name="Google Shape;1242;p38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3" name="Google Shape;1243;p38"/>
            <p:cNvGrpSpPr/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</p:grpSpPr>
          <p:sp>
            <p:nvSpPr>
              <p:cNvPr id="1244" name="Google Shape;1244;p38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38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38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7" name="Google Shape;1247;p38"/>
          <p:cNvGrpSpPr/>
          <p:nvPr/>
        </p:nvGrpSpPr>
        <p:grpSpPr>
          <a:xfrm>
            <a:off x="529828" y="1741717"/>
            <a:ext cx="1587386" cy="169425"/>
            <a:chOff x="667335" y="2067163"/>
            <a:chExt cx="2116515" cy="225900"/>
          </a:xfrm>
        </p:grpSpPr>
        <p:sp>
          <p:nvSpPr>
            <p:cNvPr id="1248" name="Google Shape;1248;p38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9" name="Google Shape;1249;p38"/>
            <p:cNvGrpSpPr/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</p:grpSpPr>
          <p:sp>
            <p:nvSpPr>
              <p:cNvPr id="1250" name="Google Shape;1250;p38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8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2" name="Google Shape;1252;p38"/>
          <p:cNvGrpSpPr/>
          <p:nvPr/>
        </p:nvGrpSpPr>
        <p:grpSpPr>
          <a:xfrm>
            <a:off x="553097" y="2495455"/>
            <a:ext cx="1564117" cy="169425"/>
            <a:chOff x="698361" y="3034373"/>
            <a:chExt cx="2085489" cy="225900"/>
          </a:xfrm>
        </p:grpSpPr>
        <p:sp>
          <p:nvSpPr>
            <p:cNvPr id="1253" name="Google Shape;1253;p38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4" name="Google Shape;1254;p38"/>
            <p:cNvGrpSpPr/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</p:grpSpPr>
          <p:sp>
            <p:nvSpPr>
              <p:cNvPr id="1255" name="Google Shape;1255;p38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8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8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38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38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8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8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8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8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38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38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1" name="Google Shape;1271;p38"/>
          <p:cNvGrpSpPr/>
          <p:nvPr/>
        </p:nvGrpSpPr>
        <p:grpSpPr>
          <a:xfrm>
            <a:off x="530511" y="2872324"/>
            <a:ext cx="1586703" cy="169425"/>
            <a:chOff x="668246" y="3522227"/>
            <a:chExt cx="2115604" cy="225900"/>
          </a:xfrm>
        </p:grpSpPr>
        <p:sp>
          <p:nvSpPr>
            <p:cNvPr id="1272" name="Google Shape;1272;p38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/>
            </a:p>
          </p:txBody>
        </p:sp>
        <p:grpSp>
          <p:nvGrpSpPr>
            <p:cNvPr id="1273" name="Google Shape;1273;p38"/>
            <p:cNvGrpSpPr/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</p:grpSpPr>
          <p:sp>
            <p:nvSpPr>
              <p:cNvPr id="1274" name="Google Shape;1274;p38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8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8" name="Google Shape;1278;p38"/>
          <p:cNvGrpSpPr/>
          <p:nvPr/>
        </p:nvGrpSpPr>
        <p:grpSpPr>
          <a:xfrm>
            <a:off x="549868" y="3249193"/>
            <a:ext cx="1567346" cy="169425"/>
            <a:chOff x="694056" y="4001583"/>
            <a:chExt cx="2089794" cy="225900"/>
          </a:xfrm>
        </p:grpSpPr>
        <p:sp>
          <p:nvSpPr>
            <p:cNvPr id="1279" name="Google Shape;1279;p38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dk1"/>
                </a:solidFill>
              </a:endParaRPr>
            </a:p>
          </p:txBody>
        </p:sp>
        <p:grpSp>
          <p:nvGrpSpPr>
            <p:cNvPr id="1280" name="Google Shape;1280;p38"/>
            <p:cNvGrpSpPr/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</p:grpSpPr>
          <p:sp>
            <p:nvSpPr>
              <p:cNvPr id="1281" name="Google Shape;1281;p38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38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3" name="Google Shape;1283;p38"/>
          <p:cNvGrpSpPr/>
          <p:nvPr/>
        </p:nvGrpSpPr>
        <p:grpSpPr>
          <a:xfrm>
            <a:off x="537460" y="3626062"/>
            <a:ext cx="1579754" cy="169425"/>
            <a:chOff x="677511" y="4485188"/>
            <a:chExt cx="2106339" cy="225900"/>
          </a:xfrm>
        </p:grpSpPr>
        <p:sp>
          <p:nvSpPr>
            <p:cNvPr id="1284" name="Google Shape;1284;p38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5" name="Google Shape;1285;p38"/>
            <p:cNvGrpSpPr/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</p:grpSpPr>
          <p:sp>
            <p:nvSpPr>
              <p:cNvPr id="1286" name="Google Shape;1286;p38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8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8"/>
              <p:cNvSpPr/>
              <p:nvPr/>
            </p:nvSpPr>
            <p:spPr>
              <a:xfrm>
                <a:off x="-611188" y="4416425"/>
                <a:ext cx="30162" cy="3175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9" name="Google Shape;1289;p38"/>
          <p:cNvGrpSpPr/>
          <p:nvPr/>
        </p:nvGrpSpPr>
        <p:grpSpPr>
          <a:xfrm>
            <a:off x="546890" y="4002929"/>
            <a:ext cx="1570324" cy="169425"/>
            <a:chOff x="690085" y="4968796"/>
            <a:chExt cx="2093765" cy="225900"/>
          </a:xfrm>
        </p:grpSpPr>
        <p:sp>
          <p:nvSpPr>
            <p:cNvPr id="1290" name="Google Shape;1290;p38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1291" name="Google Shape;1291;p38"/>
            <p:cNvGrpSpPr/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</p:grpSpPr>
          <p:sp>
            <p:nvSpPr>
              <p:cNvPr id="1292" name="Google Shape;1292;p38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8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8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38"/>
              <p:cNvSpPr/>
              <p:nvPr/>
            </p:nvSpPr>
            <p:spPr>
              <a:xfrm>
                <a:off x="-458788" y="4981575"/>
                <a:ext cx="14287" cy="47625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6" name="Google Shape;1296;p38"/>
          <p:cNvSpPr txBox="1"/>
          <p:nvPr/>
        </p:nvSpPr>
        <p:spPr>
          <a:xfrm>
            <a:off x="2734650" y="125500"/>
            <a:ext cx="48711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endParaRPr b="1" sz="2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7" name="Google Shape;1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650" y="946238"/>
            <a:ext cx="5047376" cy="354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9"/>
          <p:cNvSpPr txBox="1"/>
          <p:nvPr>
            <p:ph idx="11" type="ftr"/>
          </p:nvPr>
        </p:nvSpPr>
        <p:spPr>
          <a:xfrm>
            <a:off x="386953" y="4731544"/>
            <a:ext cx="3086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www.yourwebsite.com</a:t>
            </a:r>
            <a:endParaRPr/>
          </a:p>
        </p:txBody>
      </p:sp>
      <p:sp>
        <p:nvSpPr>
          <p:cNvPr id="1304" name="Google Shape;1304;p39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39"/>
          <p:cNvGrpSpPr/>
          <p:nvPr/>
        </p:nvGrpSpPr>
        <p:grpSpPr>
          <a:xfrm>
            <a:off x="282179" y="2664785"/>
            <a:ext cx="1849586" cy="576659"/>
            <a:chOff x="376239" y="1549789"/>
            <a:chExt cx="2466115" cy="768879"/>
          </a:xfrm>
        </p:grpSpPr>
        <p:sp>
          <p:nvSpPr>
            <p:cNvPr id="1306" name="Google Shape;1306;p39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39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9" name="Google Shape;1309;p39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0" name="Google Shape;1310;p39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1311" name="Google Shape;1311;p39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1312" name="Google Shape;1312;p39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39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39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39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39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39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39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39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39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1" name="Google Shape;1321;p39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2" name="Google Shape;1322;p39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1323" name="Google Shape;1323;p39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4" name="Google Shape;1324;p39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1325" name="Google Shape;1325;p39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39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39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8" name="Google Shape;1328;p39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1329" name="Google Shape;1329;p39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0" name="Google Shape;1330;p39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1331" name="Google Shape;1331;p39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9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3" name="Google Shape;1333;p39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1334" name="Google Shape;1334;p39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5" name="Google Shape;1335;p39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1336" name="Google Shape;1336;p39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39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39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39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39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39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39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39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39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39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39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39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39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39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39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39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2" name="Google Shape;1352;p39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1353" name="Google Shape;1353;p39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/>
            </a:p>
          </p:txBody>
        </p:sp>
        <p:grpSp>
          <p:nvGrpSpPr>
            <p:cNvPr id="1354" name="Google Shape;1354;p39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1355" name="Google Shape;1355;p39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39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39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39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9" name="Google Shape;1359;p39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1360" name="Google Shape;1360;p39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dk1"/>
                </a:solidFill>
              </a:endParaRPr>
            </a:p>
          </p:txBody>
        </p:sp>
        <p:grpSp>
          <p:nvGrpSpPr>
            <p:cNvPr id="1361" name="Google Shape;1361;p39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1362" name="Google Shape;1362;p39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39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4" name="Google Shape;1364;p39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1365" name="Google Shape;1365;p39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6" name="Google Shape;1366;p39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1367" name="Google Shape;1367;p39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39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39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0" name="Google Shape;1370;p39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1371" name="Google Shape;1371;p39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1372" name="Google Shape;1372;p39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1373" name="Google Shape;1373;p39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39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39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39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77" name="Google Shape;1377;p39"/>
          <p:cNvSpPr txBox="1"/>
          <p:nvPr/>
        </p:nvSpPr>
        <p:spPr>
          <a:xfrm>
            <a:off x="2734650" y="205650"/>
            <a:ext cx="48711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endParaRPr b="1" sz="2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8" name="Google Shape;13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650" y="986313"/>
            <a:ext cx="5039350" cy="35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0"/>
          <p:cNvSpPr txBox="1"/>
          <p:nvPr>
            <p:ph idx="11" type="ftr"/>
          </p:nvPr>
        </p:nvSpPr>
        <p:spPr>
          <a:xfrm>
            <a:off x="386953" y="4731544"/>
            <a:ext cx="3086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www.yourwebsite.com</a:t>
            </a:r>
            <a:endParaRPr/>
          </a:p>
        </p:txBody>
      </p:sp>
      <p:sp>
        <p:nvSpPr>
          <p:cNvPr id="1385" name="Google Shape;1385;p40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6" name="Google Shape;1386;p40"/>
          <p:cNvGrpSpPr/>
          <p:nvPr/>
        </p:nvGrpSpPr>
        <p:grpSpPr>
          <a:xfrm>
            <a:off x="282179" y="2664785"/>
            <a:ext cx="1849586" cy="576659"/>
            <a:chOff x="376239" y="1549789"/>
            <a:chExt cx="2466115" cy="768879"/>
          </a:xfrm>
        </p:grpSpPr>
        <p:sp>
          <p:nvSpPr>
            <p:cNvPr id="1387" name="Google Shape;1387;p40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0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0" name="Google Shape;1390;p40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1" name="Google Shape;1391;p40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1392" name="Google Shape;1392;p40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1393" name="Google Shape;1393;p40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40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40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40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40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40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40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40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40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2" name="Google Shape;1402;p40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0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1404" name="Google Shape;1404;p40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5" name="Google Shape;1405;p40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1406" name="Google Shape;1406;p40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40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40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09" name="Google Shape;1409;p40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1410" name="Google Shape;1410;p40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1" name="Google Shape;1411;p40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1412" name="Google Shape;1412;p40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40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14" name="Google Shape;1414;p40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1415" name="Google Shape;1415;p40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6" name="Google Shape;1416;p40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1417" name="Google Shape;1417;p40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40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40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40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40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40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40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40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40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40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40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40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40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40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40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40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3" name="Google Shape;1433;p40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1434" name="Google Shape;1434;p40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/>
            </a:p>
          </p:txBody>
        </p:sp>
        <p:grpSp>
          <p:nvGrpSpPr>
            <p:cNvPr id="1435" name="Google Shape;1435;p40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1436" name="Google Shape;1436;p40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40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40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40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0" name="Google Shape;1440;p40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1441" name="Google Shape;1441;p40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dk1"/>
                </a:solidFill>
              </a:endParaRPr>
            </a:p>
          </p:txBody>
        </p:sp>
        <p:grpSp>
          <p:nvGrpSpPr>
            <p:cNvPr id="1442" name="Google Shape;1442;p40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1443" name="Google Shape;1443;p40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40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5" name="Google Shape;1445;p40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1446" name="Google Shape;1446;p40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7" name="Google Shape;1447;p40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1448" name="Google Shape;1448;p40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40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40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51" name="Google Shape;1451;p40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1452" name="Google Shape;1452;p40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1453" name="Google Shape;1453;p40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1454" name="Google Shape;1454;p40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40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0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40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8" name="Google Shape;1458;p40"/>
          <p:cNvSpPr txBox="1"/>
          <p:nvPr/>
        </p:nvSpPr>
        <p:spPr>
          <a:xfrm>
            <a:off x="2742675" y="149575"/>
            <a:ext cx="48711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endParaRPr b="1" sz="27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9" name="Google Shape;14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00" y="870600"/>
            <a:ext cx="5023325" cy="35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41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41"/>
          <p:cNvGrpSpPr/>
          <p:nvPr/>
        </p:nvGrpSpPr>
        <p:grpSpPr>
          <a:xfrm>
            <a:off x="282179" y="3041655"/>
            <a:ext cx="1849586" cy="576659"/>
            <a:chOff x="376239" y="1549789"/>
            <a:chExt cx="2466115" cy="768879"/>
          </a:xfrm>
        </p:grpSpPr>
        <p:sp>
          <p:nvSpPr>
            <p:cNvPr id="1467" name="Google Shape;1467;p41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1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41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1" name="Google Shape;1471;p41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1472" name="Google Shape;1472;p41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1473" name="Google Shape;1473;p41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41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41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41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41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41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41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41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41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2" name="Google Shape;1482;p41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3" name="Google Shape;1483;p41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1484" name="Google Shape;1484;p41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85" name="Google Shape;1485;p41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1486" name="Google Shape;1486;p41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41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41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9" name="Google Shape;1489;p41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1490" name="Google Shape;1490;p41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1" name="Google Shape;1491;p41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1492" name="Google Shape;1492;p41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41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4" name="Google Shape;1494;p41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1495" name="Google Shape;1495;p41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6" name="Google Shape;1496;p41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1497" name="Google Shape;1497;p41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41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41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41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41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41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41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41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41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41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41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41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41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41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41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41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3" name="Google Shape;1513;p41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1514" name="Google Shape;1514;p41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5" name="Google Shape;1515;p41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1516" name="Google Shape;1516;p41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41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41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41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0" name="Google Shape;1520;p41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1521" name="Google Shape;1521;p41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/>
            </a:p>
          </p:txBody>
        </p:sp>
        <p:grpSp>
          <p:nvGrpSpPr>
            <p:cNvPr id="1522" name="Google Shape;1522;p41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1523" name="Google Shape;1523;p41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41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5" name="Google Shape;1525;p41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1526" name="Google Shape;1526;p41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7" name="Google Shape;1527;p41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1528" name="Google Shape;1528;p41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41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41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31" name="Google Shape;1531;p41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1532" name="Google Shape;1532;p41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1533" name="Google Shape;1533;p41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1534" name="Google Shape;1534;p41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41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41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41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38" name="Google Shape;1538;p41"/>
          <p:cNvGrpSpPr/>
          <p:nvPr/>
        </p:nvGrpSpPr>
        <p:grpSpPr>
          <a:xfrm>
            <a:off x="2485645" y="199615"/>
            <a:ext cx="5430036" cy="498195"/>
            <a:chOff x="3314189" y="1258055"/>
            <a:chExt cx="8351332" cy="842400"/>
          </a:xfrm>
        </p:grpSpPr>
        <p:grpSp>
          <p:nvGrpSpPr>
            <p:cNvPr id="1539" name="Google Shape;1539;p41"/>
            <p:cNvGrpSpPr/>
            <p:nvPr/>
          </p:nvGrpSpPr>
          <p:grpSpPr>
            <a:xfrm>
              <a:off x="3314189" y="1258055"/>
              <a:ext cx="1928499" cy="842400"/>
              <a:chOff x="3314189" y="1258055"/>
              <a:chExt cx="1928499" cy="842400"/>
            </a:xfrm>
          </p:grpSpPr>
          <p:sp>
            <p:nvSpPr>
              <p:cNvPr id="1540" name="Google Shape;1540;p41"/>
              <p:cNvSpPr/>
              <p:nvPr/>
            </p:nvSpPr>
            <p:spPr>
              <a:xfrm>
                <a:off x="3314189" y="1258055"/>
                <a:ext cx="844800" cy="842400"/>
              </a:xfrm>
              <a:prstGeom prst="roundRect">
                <a:avLst>
                  <a:gd fmla="val 50000" name="adj"/>
                </a:avLst>
              </a:prstGeom>
              <a:solidFill>
                <a:schemeClr val="lt1">
                  <a:alpha val="6669"/>
                </a:schemeClr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41" name="Google Shape;1541;p41"/>
              <p:cNvGrpSpPr/>
              <p:nvPr/>
            </p:nvGrpSpPr>
            <p:grpSpPr>
              <a:xfrm>
                <a:off x="3595258" y="1496748"/>
                <a:ext cx="282576" cy="365126"/>
                <a:chOff x="5954713" y="3244850"/>
                <a:chExt cx="282576" cy="365126"/>
              </a:xfrm>
            </p:grpSpPr>
            <p:sp>
              <p:nvSpPr>
                <p:cNvPr id="1542" name="Google Shape;1542;p41"/>
                <p:cNvSpPr/>
                <p:nvPr/>
              </p:nvSpPr>
              <p:spPr>
                <a:xfrm>
                  <a:off x="5954713" y="3500438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41"/>
                <p:cNvSpPr/>
                <p:nvPr/>
              </p:nvSpPr>
              <p:spPr>
                <a:xfrm>
                  <a:off x="6127751" y="34385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41"/>
                <p:cNvSpPr/>
                <p:nvPr/>
              </p:nvSpPr>
              <p:spPr>
                <a:xfrm>
                  <a:off x="6048376" y="3244850"/>
                  <a:ext cx="188913" cy="263525"/>
                </a:xfrm>
                <a:custGeom>
                  <a:rect b="b" l="l" r="r" t="t"/>
                  <a:pathLst>
                    <a:path extrusionOk="0" h="68" w="48">
                      <a:moveTo>
                        <a:pt x="4" y="68"/>
                      </a:move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19"/>
                        <a:pt x="0" y="18"/>
                        <a:pt x="1" y="18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6" y="0"/>
                        <a:pt x="47" y="0"/>
                        <a:pt x="47" y="0"/>
                      </a:cubicBezTo>
                      <a:cubicBezTo>
                        <a:pt x="48" y="1"/>
                        <a:pt x="48" y="1"/>
                        <a:pt x="48" y="2"/>
                      </a:cubicBezTo>
                      <a:cubicBezTo>
                        <a:pt x="48" y="52"/>
                        <a:pt x="48" y="52"/>
                        <a:pt x="48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" y="21"/>
                        <a:pt x="4" y="21"/>
                        <a:pt x="4" y="21"/>
                      </a:cubicBezTo>
                      <a:lnTo>
                        <a:pt x="4" y="6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41"/>
                <p:cNvSpPr/>
                <p:nvPr/>
              </p:nvSpPr>
              <p:spPr>
                <a:xfrm>
                  <a:off x="6053138" y="3298825"/>
                  <a:ext cx="180975" cy="85725"/>
                </a:xfrm>
                <a:custGeom>
                  <a:rect b="b" l="l" r="r" t="t"/>
                  <a:pathLst>
                    <a:path extrusionOk="0" h="54" w="114">
                      <a:moveTo>
                        <a:pt x="5" y="54"/>
                      </a:moveTo>
                      <a:lnTo>
                        <a:pt x="0" y="44"/>
                      </a:lnTo>
                      <a:lnTo>
                        <a:pt x="109" y="0"/>
                      </a:lnTo>
                      <a:lnTo>
                        <a:pt x="114" y="10"/>
                      </a:lnTo>
                      <a:lnTo>
                        <a:pt x="5" y="5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6" name="Google Shape;1546;p41"/>
              <p:cNvSpPr txBox="1"/>
              <p:nvPr/>
            </p:nvSpPr>
            <p:spPr>
              <a:xfrm>
                <a:off x="4367888" y="1540812"/>
                <a:ext cx="874800" cy="3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Music</a:t>
                </a:r>
                <a:endParaRPr sz="1100"/>
              </a:p>
            </p:txBody>
          </p:sp>
        </p:grpSp>
        <p:sp>
          <p:nvSpPr>
            <p:cNvPr id="1547" name="Google Shape;1547;p41"/>
            <p:cNvSpPr txBox="1"/>
            <p:nvPr/>
          </p:nvSpPr>
          <p:spPr>
            <a:xfrm>
              <a:off x="6508832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Gaming</a:t>
              </a:r>
              <a:endParaRPr sz="1100"/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7596077" y="1258055"/>
              <a:ext cx="844800" cy="8424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6669"/>
              </a:schemeClr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41"/>
            <p:cNvSpPr txBox="1"/>
            <p:nvPr/>
          </p:nvSpPr>
          <p:spPr>
            <a:xfrm>
              <a:off x="8649776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News</a:t>
              </a:r>
              <a:endParaRPr sz="1100"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9737022" y="1258055"/>
              <a:ext cx="844800" cy="8424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6669"/>
              </a:schemeClr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1"/>
            <p:cNvSpPr txBox="1"/>
            <p:nvPr/>
          </p:nvSpPr>
          <p:spPr>
            <a:xfrm>
              <a:off x="10790721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Movies</a:t>
              </a:r>
              <a:endParaRPr sz="1100"/>
            </a:p>
          </p:txBody>
        </p:sp>
        <p:grpSp>
          <p:nvGrpSpPr>
            <p:cNvPr id="1552" name="Google Shape;1552;p41"/>
            <p:cNvGrpSpPr/>
            <p:nvPr/>
          </p:nvGrpSpPr>
          <p:grpSpPr>
            <a:xfrm>
              <a:off x="5455133" y="1258055"/>
              <a:ext cx="844800" cy="842400"/>
              <a:chOff x="5455133" y="1258055"/>
              <a:chExt cx="844800" cy="842400"/>
            </a:xfrm>
          </p:grpSpPr>
          <p:sp>
            <p:nvSpPr>
              <p:cNvPr id="1553" name="Google Shape;1553;p41"/>
              <p:cNvSpPr/>
              <p:nvPr/>
            </p:nvSpPr>
            <p:spPr>
              <a:xfrm>
                <a:off x="5455133" y="1258055"/>
                <a:ext cx="844800" cy="842400"/>
              </a:xfrm>
              <a:prstGeom prst="roundRect">
                <a:avLst>
                  <a:gd fmla="val 50000" name="adj"/>
                </a:avLst>
              </a:prstGeom>
              <a:solidFill>
                <a:schemeClr val="lt1">
                  <a:alpha val="6669"/>
                </a:schemeClr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54" name="Google Shape;1554;p41"/>
              <p:cNvGrpSpPr/>
              <p:nvPr/>
            </p:nvGrpSpPr>
            <p:grpSpPr>
              <a:xfrm>
                <a:off x="5691753" y="1493574"/>
                <a:ext cx="371475" cy="371475"/>
                <a:chOff x="5910263" y="3243263"/>
                <a:chExt cx="371475" cy="371475"/>
              </a:xfrm>
            </p:grpSpPr>
            <p:sp>
              <p:nvSpPr>
                <p:cNvPr id="1555" name="Google Shape;1555;p41"/>
                <p:cNvSpPr/>
                <p:nvPr/>
              </p:nvSpPr>
              <p:spPr>
                <a:xfrm>
                  <a:off x="5910263" y="3351213"/>
                  <a:ext cx="371475" cy="263525"/>
                </a:xfrm>
                <a:custGeom>
                  <a:rect b="b" l="l" r="r" t="t"/>
                  <a:pathLst>
                    <a:path extrusionOk="0" h="68" w="96">
                      <a:moveTo>
                        <a:pt x="86" y="68"/>
                      </a:moveTo>
                      <a:cubicBezTo>
                        <a:pt x="81" y="68"/>
                        <a:pt x="80" y="67"/>
                        <a:pt x="75" y="58"/>
                      </a:cubicBezTo>
                      <a:cubicBezTo>
                        <a:pt x="73" y="54"/>
                        <a:pt x="70" y="48"/>
                        <a:pt x="65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48"/>
                        <a:pt x="23" y="54"/>
                        <a:pt x="21" y="58"/>
                      </a:cubicBezTo>
                      <a:cubicBezTo>
                        <a:pt x="16" y="67"/>
                        <a:pt x="15" y="68"/>
                        <a:pt x="10" y="68"/>
                      </a:cubicBezTo>
                      <a:cubicBezTo>
                        <a:pt x="4" y="68"/>
                        <a:pt x="0" y="64"/>
                        <a:pt x="0" y="5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88" y="0"/>
                        <a:pt x="96" y="8"/>
                        <a:pt x="96" y="18"/>
                      </a:cubicBezTo>
                      <a:cubicBezTo>
                        <a:pt x="96" y="58"/>
                        <a:pt x="96" y="58"/>
                        <a:pt x="96" y="58"/>
                      </a:cubicBezTo>
                      <a:cubicBezTo>
                        <a:pt x="96" y="64"/>
                        <a:pt x="92" y="68"/>
                        <a:pt x="86" y="68"/>
                      </a:cubicBezTo>
                      <a:close/>
                      <a:moveTo>
                        <a:pt x="30" y="36"/>
                      </a:move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7" y="36"/>
                        <a:pt x="67" y="36"/>
                        <a:pt x="68" y="37"/>
                      </a:cubicBezTo>
                      <a:cubicBezTo>
                        <a:pt x="73" y="46"/>
                        <a:pt x="76" y="52"/>
                        <a:pt x="79" y="56"/>
                      </a:cubicBezTo>
                      <a:cubicBezTo>
                        <a:pt x="83" y="64"/>
                        <a:pt x="83" y="64"/>
                        <a:pt x="86" y="64"/>
                      </a:cubicBezTo>
                      <a:cubicBezTo>
                        <a:pt x="89" y="64"/>
                        <a:pt x="92" y="61"/>
                        <a:pt x="92" y="58"/>
                      </a:cubicBezTo>
                      <a:cubicBezTo>
                        <a:pt x="92" y="18"/>
                        <a:pt x="92" y="18"/>
                        <a:pt x="92" y="18"/>
                      </a:cubicBezTo>
                      <a:cubicBezTo>
                        <a:pt x="92" y="10"/>
                        <a:pt x="86" y="4"/>
                        <a:pt x="7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0" y="4"/>
                        <a:pt x="4" y="10"/>
                        <a:pt x="4" y="18"/>
                      </a:cubicBez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4" y="61"/>
                        <a:pt x="7" y="64"/>
                        <a:pt x="10" y="64"/>
                      </a:cubicBezTo>
                      <a:cubicBezTo>
                        <a:pt x="13" y="64"/>
                        <a:pt x="13" y="64"/>
                        <a:pt x="17" y="56"/>
                      </a:cubicBezTo>
                      <a:cubicBezTo>
                        <a:pt x="20" y="52"/>
                        <a:pt x="23" y="46"/>
                        <a:pt x="28" y="37"/>
                      </a:cubicBezTo>
                      <a:cubicBezTo>
                        <a:pt x="29" y="36"/>
                        <a:pt x="29" y="36"/>
                        <a:pt x="30" y="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6" name="Google Shape;1556;p41"/>
                <p:cNvSpPr/>
                <p:nvPr/>
              </p:nvSpPr>
              <p:spPr>
                <a:xfrm>
                  <a:off x="6181726" y="3390901"/>
                  <a:ext cx="30163" cy="30163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7" name="Google Shape;1557;p41"/>
                <p:cNvSpPr/>
                <p:nvPr/>
              </p:nvSpPr>
              <p:spPr>
                <a:xfrm>
                  <a:off x="6211888" y="3421063"/>
                  <a:ext cx="31750" cy="31750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8" name="Google Shape;1558;p41"/>
                <p:cNvSpPr/>
                <p:nvPr/>
              </p:nvSpPr>
              <p:spPr>
                <a:xfrm>
                  <a:off x="6149976" y="3421063"/>
                  <a:ext cx="31750" cy="31750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9" name="Google Shape;1559;p41"/>
                <p:cNvSpPr/>
                <p:nvPr/>
              </p:nvSpPr>
              <p:spPr>
                <a:xfrm>
                  <a:off x="6181726" y="3452813"/>
                  <a:ext cx="30163" cy="30163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0" name="Google Shape;1560;p41"/>
                <p:cNvSpPr/>
                <p:nvPr/>
              </p:nvSpPr>
              <p:spPr>
                <a:xfrm>
                  <a:off x="5988051" y="3398838"/>
                  <a:ext cx="15875" cy="76200"/>
                </a:xfrm>
                <a:custGeom>
                  <a:rect b="b" l="l" r="r" t="t"/>
                  <a:pathLst>
                    <a:path extrusionOk="0" h="20" w="4">
                      <a:moveTo>
                        <a:pt x="2" y="20"/>
                      </a:moveTo>
                      <a:cubicBezTo>
                        <a:pt x="1" y="20"/>
                        <a:pt x="0" y="19"/>
                        <a:pt x="0" y="1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3" y="20"/>
                        <a:pt x="2" y="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1" name="Google Shape;1561;p41"/>
                <p:cNvSpPr/>
                <p:nvPr/>
              </p:nvSpPr>
              <p:spPr>
                <a:xfrm>
                  <a:off x="5956301" y="3429001"/>
                  <a:ext cx="77788" cy="15875"/>
                </a:xfrm>
                <a:custGeom>
                  <a:rect b="b" l="l" r="r" t="t"/>
                  <a:pathLst>
                    <a:path extrusionOk="0" h="4" w="20">
                      <a:moveTo>
                        <a:pt x="1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3"/>
                        <a:pt x="19" y="4"/>
                        <a:pt x="1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2" name="Google Shape;1562;p41"/>
                <p:cNvSpPr/>
                <p:nvPr/>
              </p:nvSpPr>
              <p:spPr>
                <a:xfrm>
                  <a:off x="6057901" y="3460751"/>
                  <a:ext cx="30163" cy="14288"/>
                </a:xfrm>
                <a:custGeom>
                  <a:rect b="b" l="l" r="r" t="t"/>
                  <a:pathLst>
                    <a:path extrusionOk="0" h="4" w="8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3" name="Google Shape;1563;p41"/>
                <p:cNvSpPr/>
                <p:nvPr/>
              </p:nvSpPr>
              <p:spPr>
                <a:xfrm>
                  <a:off x="6103938" y="3460751"/>
                  <a:ext cx="30163" cy="14288"/>
                </a:xfrm>
                <a:custGeom>
                  <a:rect b="b" l="l" r="r" t="t"/>
                  <a:pathLst>
                    <a:path extrusionOk="0" h="4" w="8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41"/>
                <p:cNvSpPr/>
                <p:nvPr/>
              </p:nvSpPr>
              <p:spPr>
                <a:xfrm>
                  <a:off x="6049963" y="3321051"/>
                  <a:ext cx="77788" cy="46038"/>
                </a:xfrm>
                <a:custGeom>
                  <a:rect b="b" l="l" r="r" t="t"/>
                  <a:pathLst>
                    <a:path extrusionOk="0" h="12" w="20">
                      <a:moveTo>
                        <a:pt x="18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1"/>
                        <a:pt x="0" y="1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11"/>
                        <a:pt x="19" y="12"/>
                        <a:pt x="18" y="12"/>
                      </a:cubicBezTo>
                      <a:close/>
                      <a:moveTo>
                        <a:pt x="4" y="8"/>
                      </a:move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41"/>
                <p:cNvSpPr/>
                <p:nvPr/>
              </p:nvSpPr>
              <p:spPr>
                <a:xfrm>
                  <a:off x="5972176" y="3243263"/>
                  <a:ext cx="123825" cy="93663"/>
                </a:xfrm>
                <a:custGeom>
                  <a:rect b="b" l="l" r="r" t="t"/>
                  <a:pathLst>
                    <a:path extrusionOk="0" h="24" w="32">
                      <a:moveTo>
                        <a:pt x="30" y="24"/>
                      </a:moveTo>
                      <a:cubicBezTo>
                        <a:pt x="29" y="24"/>
                        <a:pt x="28" y="23"/>
                        <a:pt x="28" y="2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8" y="8"/>
                        <a:pt x="24" y="4"/>
                        <a:pt x="20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7" y="0"/>
                        <a:pt x="32" y="5"/>
                        <a:pt x="32" y="12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32" y="23"/>
                        <a:pt x="31" y="24"/>
                        <a:pt x="30" y="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66" name="Google Shape;1566;p41"/>
            <p:cNvGrpSpPr/>
            <p:nvPr/>
          </p:nvGrpSpPr>
          <p:grpSpPr>
            <a:xfrm>
              <a:off x="7832697" y="1493574"/>
              <a:ext cx="371475" cy="371475"/>
              <a:chOff x="5910263" y="3243263"/>
              <a:chExt cx="371475" cy="371475"/>
            </a:xfrm>
          </p:grpSpPr>
          <p:sp>
            <p:nvSpPr>
              <p:cNvPr id="1567" name="Google Shape;1567;p41"/>
              <p:cNvSpPr/>
              <p:nvPr/>
            </p:nvSpPr>
            <p:spPr>
              <a:xfrm>
                <a:off x="5956301" y="3289301"/>
                <a:ext cx="185738" cy="15875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41"/>
              <p:cNvSpPr/>
              <p:nvPr/>
            </p:nvSpPr>
            <p:spPr>
              <a:xfrm>
                <a:off x="5956301" y="3336926"/>
                <a:ext cx="93663" cy="107950"/>
              </a:xfrm>
              <a:custGeom>
                <a:rect b="b" l="l" r="r" t="t"/>
                <a:pathLst>
                  <a:path extrusionOk="0" h="28" w="24">
                    <a:moveTo>
                      <a:pt x="22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7"/>
                      <a:pt x="23" y="28"/>
                      <a:pt x="22" y="28"/>
                    </a:cubicBezTo>
                    <a:close/>
                    <a:moveTo>
                      <a:pt x="4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41"/>
              <p:cNvSpPr/>
              <p:nvPr/>
            </p:nvSpPr>
            <p:spPr>
              <a:xfrm>
                <a:off x="6080126" y="3367088"/>
                <a:ext cx="61913" cy="15875"/>
              </a:xfrm>
              <a:custGeom>
                <a:rect b="b" l="l" r="r" t="t"/>
                <a:pathLst>
                  <a:path extrusionOk="0" h="4" w="16">
                    <a:moveTo>
                      <a:pt x="1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3"/>
                      <a:pt x="15" y="4"/>
                      <a:pt x="14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41"/>
              <p:cNvSpPr/>
              <p:nvPr/>
            </p:nvSpPr>
            <p:spPr>
              <a:xfrm>
                <a:off x="6065838" y="3398838"/>
                <a:ext cx="76200" cy="14288"/>
              </a:xfrm>
              <a:custGeom>
                <a:rect b="b" l="l" r="r" t="t"/>
                <a:pathLst>
                  <a:path extrusionOk="0" h="4" w="20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41"/>
              <p:cNvSpPr/>
              <p:nvPr/>
            </p:nvSpPr>
            <p:spPr>
              <a:xfrm>
                <a:off x="6065838" y="3429001"/>
                <a:ext cx="76200" cy="15875"/>
              </a:xfrm>
              <a:custGeom>
                <a:rect b="b" l="l" r="r" t="t"/>
                <a:pathLst>
                  <a:path extrusionOk="0" h="4" w="20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41"/>
              <p:cNvSpPr/>
              <p:nvPr/>
            </p:nvSpPr>
            <p:spPr>
              <a:xfrm>
                <a:off x="5956301" y="3460751"/>
                <a:ext cx="185738" cy="14288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41"/>
              <p:cNvSpPr/>
              <p:nvPr/>
            </p:nvSpPr>
            <p:spPr>
              <a:xfrm>
                <a:off x="5956301" y="3490913"/>
                <a:ext cx="185738" cy="15875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41"/>
              <p:cNvSpPr/>
              <p:nvPr/>
            </p:nvSpPr>
            <p:spPr>
              <a:xfrm>
                <a:off x="5956301" y="3522663"/>
                <a:ext cx="185738" cy="14288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41"/>
              <p:cNvSpPr/>
              <p:nvPr/>
            </p:nvSpPr>
            <p:spPr>
              <a:xfrm>
                <a:off x="6173788" y="3267076"/>
                <a:ext cx="77788" cy="317500"/>
              </a:xfrm>
              <a:custGeom>
                <a:rect b="b" l="l" r="r" t="t"/>
                <a:pathLst>
                  <a:path extrusionOk="0" h="82" w="20">
                    <a:moveTo>
                      <a:pt x="14" y="82"/>
                    </a:moveTo>
                    <a:cubicBezTo>
                      <a:pt x="11" y="82"/>
                      <a:pt x="8" y="79"/>
                      <a:pt x="8" y="7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20" y="15"/>
                      <a:pt x="20" y="1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9"/>
                      <a:pt x="17" y="82"/>
                      <a:pt x="14" y="82"/>
                    </a:cubicBezTo>
                    <a:close/>
                    <a:moveTo>
                      <a:pt x="12" y="18"/>
                    </a:move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8"/>
                      <a:pt x="16" y="77"/>
                      <a:pt x="16" y="76"/>
                    </a:cubicBezTo>
                    <a:cubicBezTo>
                      <a:pt x="16" y="18"/>
                      <a:pt x="16" y="18"/>
                      <a:pt x="16" y="18"/>
                    </a:cubicBezTo>
                    <a:lnTo>
                      <a:pt x="12" y="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41"/>
              <p:cNvSpPr/>
              <p:nvPr/>
            </p:nvSpPr>
            <p:spPr>
              <a:xfrm>
                <a:off x="5910263" y="3243263"/>
                <a:ext cx="371475" cy="371475"/>
              </a:xfrm>
              <a:custGeom>
                <a:rect b="b" l="l" r="r" t="t"/>
                <a:pathLst>
                  <a:path extrusionOk="0" h="96" w="96">
                    <a:moveTo>
                      <a:pt x="82" y="96"/>
                    </a:moveTo>
                    <a:cubicBezTo>
                      <a:pt x="14" y="96"/>
                      <a:pt x="14" y="96"/>
                      <a:pt x="14" y="96"/>
                    </a:cubicBezTo>
                    <a:cubicBezTo>
                      <a:pt x="6" y="96"/>
                      <a:pt x="0" y="90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82"/>
                      <a:pt x="72" y="82"/>
                      <a:pt x="72" y="82"/>
                    </a:cubicBezTo>
                    <a:cubicBezTo>
                      <a:pt x="72" y="88"/>
                      <a:pt x="76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6"/>
                      <a:pt x="76" y="15"/>
                      <a:pt x="76" y="14"/>
                    </a:cubicBezTo>
                    <a:cubicBezTo>
                      <a:pt x="76" y="13"/>
                      <a:pt x="77" y="12"/>
                      <a:pt x="78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5" y="12"/>
                      <a:pt x="96" y="13"/>
                      <a:pt x="96" y="14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90"/>
                      <a:pt x="90" y="96"/>
                      <a:pt x="82" y="96"/>
                    </a:cubicBezTo>
                    <a:close/>
                    <a:moveTo>
                      <a:pt x="4" y="4"/>
                    </a:moveTo>
                    <a:cubicBezTo>
                      <a:pt x="4" y="82"/>
                      <a:pt x="4" y="82"/>
                      <a:pt x="4" y="82"/>
                    </a:cubicBezTo>
                    <a:cubicBezTo>
                      <a:pt x="4" y="88"/>
                      <a:pt x="8" y="92"/>
                      <a:pt x="14" y="92"/>
                    </a:cubicBezTo>
                    <a:cubicBezTo>
                      <a:pt x="72" y="92"/>
                      <a:pt x="72" y="92"/>
                      <a:pt x="72" y="92"/>
                    </a:cubicBezTo>
                    <a:cubicBezTo>
                      <a:pt x="70" y="89"/>
                      <a:pt x="68" y="86"/>
                      <a:pt x="68" y="82"/>
                    </a:cubicBezTo>
                    <a:cubicBezTo>
                      <a:pt x="68" y="4"/>
                      <a:pt x="68" y="4"/>
                      <a:pt x="68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7" name="Google Shape;1577;p41"/>
            <p:cNvGrpSpPr/>
            <p:nvPr/>
          </p:nvGrpSpPr>
          <p:grpSpPr>
            <a:xfrm>
              <a:off x="9972848" y="1507861"/>
              <a:ext cx="373063" cy="342900"/>
              <a:chOff x="5807075" y="4032250"/>
              <a:chExt cx="373063" cy="342900"/>
            </a:xfrm>
          </p:grpSpPr>
          <p:sp>
            <p:nvSpPr>
              <p:cNvPr id="1578" name="Google Shape;1578;p41"/>
              <p:cNvSpPr/>
              <p:nvPr/>
            </p:nvSpPr>
            <p:spPr>
              <a:xfrm>
                <a:off x="5807075" y="4140200"/>
                <a:ext cx="373063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41"/>
              <p:cNvSpPr/>
              <p:nvPr/>
            </p:nvSpPr>
            <p:spPr>
              <a:xfrm>
                <a:off x="5930900" y="4187825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41"/>
              <p:cNvSpPr/>
              <p:nvPr/>
            </p:nvSpPr>
            <p:spPr>
              <a:xfrm>
                <a:off x="5807075" y="4032250"/>
                <a:ext cx="373063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41"/>
              <p:cNvSpPr/>
              <p:nvPr/>
            </p:nvSpPr>
            <p:spPr>
              <a:xfrm>
                <a:off x="5810250" y="4035425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5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41"/>
              <p:cNvSpPr/>
              <p:nvPr/>
            </p:nvSpPr>
            <p:spPr>
              <a:xfrm>
                <a:off x="5857875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41"/>
              <p:cNvSpPr/>
              <p:nvPr/>
            </p:nvSpPr>
            <p:spPr>
              <a:xfrm>
                <a:off x="5919788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41"/>
              <p:cNvSpPr/>
              <p:nvPr/>
            </p:nvSpPr>
            <p:spPr>
              <a:xfrm>
                <a:off x="5981700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41"/>
              <p:cNvSpPr/>
              <p:nvPr/>
            </p:nvSpPr>
            <p:spPr>
              <a:xfrm>
                <a:off x="6043613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41"/>
              <p:cNvSpPr/>
              <p:nvPr/>
            </p:nvSpPr>
            <p:spPr>
              <a:xfrm>
                <a:off x="6107113" y="4051300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4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4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87" name="Google Shape;1587;p41"/>
          <p:cNvGrpSpPr/>
          <p:nvPr/>
        </p:nvGrpSpPr>
        <p:grpSpPr>
          <a:xfrm>
            <a:off x="2655300" y="778725"/>
            <a:ext cx="4355550" cy="1263601"/>
            <a:chOff x="3957638" y="-1420052"/>
            <a:chExt cx="5807400" cy="1684801"/>
          </a:xfrm>
        </p:grpSpPr>
        <p:sp>
          <p:nvSpPr>
            <p:cNvPr id="1588" name="Google Shape;1588;p41"/>
            <p:cNvSpPr txBox="1"/>
            <p:nvPr/>
          </p:nvSpPr>
          <p:spPr>
            <a:xfrm>
              <a:off x="3957638" y="-412651"/>
              <a:ext cx="43680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41"/>
            <p:cNvSpPr txBox="1"/>
            <p:nvPr/>
          </p:nvSpPr>
          <p:spPr>
            <a:xfrm>
              <a:off x="3957638" y="-1420052"/>
              <a:ext cx="5807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Channel Strategy</a:t>
              </a:r>
              <a:endParaRPr sz="1100"/>
            </a:p>
          </p:txBody>
        </p:sp>
      </p:grpSp>
      <p:pic>
        <p:nvPicPr>
          <p:cNvPr id="1590" name="Google Shape;15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988" y="1239125"/>
            <a:ext cx="5031350" cy="350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42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7" name="Google Shape;1597;p42"/>
          <p:cNvGrpSpPr/>
          <p:nvPr/>
        </p:nvGrpSpPr>
        <p:grpSpPr>
          <a:xfrm>
            <a:off x="282179" y="3041655"/>
            <a:ext cx="1849586" cy="576659"/>
            <a:chOff x="376239" y="1549789"/>
            <a:chExt cx="2466115" cy="768879"/>
          </a:xfrm>
        </p:grpSpPr>
        <p:sp>
          <p:nvSpPr>
            <p:cNvPr id="1598" name="Google Shape;1598;p42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2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1" name="Google Shape;1601;p42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2" name="Google Shape;1602;p42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1603" name="Google Shape;1603;p42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1604" name="Google Shape;1604;p42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42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42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42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42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42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42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42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42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3" name="Google Shape;1613;p42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4" name="Google Shape;1614;p42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1615" name="Google Shape;1615;p42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6" name="Google Shape;1616;p42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1617" name="Google Shape;1617;p42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42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42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0" name="Google Shape;1620;p42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1621" name="Google Shape;1621;p42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2" name="Google Shape;1622;p42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1623" name="Google Shape;1623;p42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42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5" name="Google Shape;1625;p42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1626" name="Google Shape;1626;p42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7" name="Google Shape;1627;p42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1628" name="Google Shape;1628;p42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42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42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42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42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42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42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42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42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42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42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42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42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42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42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42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44" name="Google Shape;1644;p42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1645" name="Google Shape;1645;p42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6" name="Google Shape;1646;p42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1647" name="Google Shape;1647;p42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42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42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42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1" name="Google Shape;1651;p42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1652" name="Google Shape;1652;p42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/>
            </a:p>
          </p:txBody>
        </p:sp>
        <p:grpSp>
          <p:nvGrpSpPr>
            <p:cNvPr id="1653" name="Google Shape;1653;p42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1654" name="Google Shape;1654;p42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42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6" name="Google Shape;1656;p42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1657" name="Google Shape;1657;p42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8" name="Google Shape;1658;p42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1659" name="Google Shape;1659;p42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42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42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2" name="Google Shape;1662;p42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1663" name="Google Shape;1663;p42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1664" name="Google Shape;1664;p42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1665" name="Google Shape;1665;p42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42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42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42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9" name="Google Shape;1669;p42"/>
          <p:cNvGrpSpPr/>
          <p:nvPr/>
        </p:nvGrpSpPr>
        <p:grpSpPr>
          <a:xfrm>
            <a:off x="2485645" y="199615"/>
            <a:ext cx="5430036" cy="498195"/>
            <a:chOff x="3314189" y="1258055"/>
            <a:chExt cx="8351332" cy="842400"/>
          </a:xfrm>
        </p:grpSpPr>
        <p:grpSp>
          <p:nvGrpSpPr>
            <p:cNvPr id="1670" name="Google Shape;1670;p42"/>
            <p:cNvGrpSpPr/>
            <p:nvPr/>
          </p:nvGrpSpPr>
          <p:grpSpPr>
            <a:xfrm>
              <a:off x="3314189" y="1258055"/>
              <a:ext cx="1928499" cy="842400"/>
              <a:chOff x="3314189" y="1258055"/>
              <a:chExt cx="1928499" cy="842400"/>
            </a:xfrm>
          </p:grpSpPr>
          <p:sp>
            <p:nvSpPr>
              <p:cNvPr id="1671" name="Google Shape;1671;p42"/>
              <p:cNvSpPr/>
              <p:nvPr/>
            </p:nvSpPr>
            <p:spPr>
              <a:xfrm>
                <a:off x="3314189" y="1258055"/>
                <a:ext cx="844800" cy="842400"/>
              </a:xfrm>
              <a:prstGeom prst="roundRect">
                <a:avLst>
                  <a:gd fmla="val 50000" name="adj"/>
                </a:avLst>
              </a:prstGeom>
              <a:solidFill>
                <a:schemeClr val="lt1">
                  <a:alpha val="6669"/>
                </a:schemeClr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72" name="Google Shape;1672;p42"/>
              <p:cNvGrpSpPr/>
              <p:nvPr/>
            </p:nvGrpSpPr>
            <p:grpSpPr>
              <a:xfrm>
                <a:off x="3595258" y="1496748"/>
                <a:ext cx="282576" cy="365126"/>
                <a:chOff x="5954713" y="3244850"/>
                <a:chExt cx="282576" cy="365126"/>
              </a:xfrm>
            </p:grpSpPr>
            <p:sp>
              <p:nvSpPr>
                <p:cNvPr id="1673" name="Google Shape;1673;p42"/>
                <p:cNvSpPr/>
                <p:nvPr/>
              </p:nvSpPr>
              <p:spPr>
                <a:xfrm>
                  <a:off x="5954713" y="3500438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42"/>
                <p:cNvSpPr/>
                <p:nvPr/>
              </p:nvSpPr>
              <p:spPr>
                <a:xfrm>
                  <a:off x="6127751" y="34385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42"/>
                <p:cNvSpPr/>
                <p:nvPr/>
              </p:nvSpPr>
              <p:spPr>
                <a:xfrm>
                  <a:off x="6048376" y="3244850"/>
                  <a:ext cx="188913" cy="263525"/>
                </a:xfrm>
                <a:custGeom>
                  <a:rect b="b" l="l" r="r" t="t"/>
                  <a:pathLst>
                    <a:path extrusionOk="0" h="68" w="48">
                      <a:moveTo>
                        <a:pt x="4" y="68"/>
                      </a:move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19"/>
                        <a:pt x="0" y="18"/>
                        <a:pt x="1" y="18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6" y="0"/>
                        <a:pt x="47" y="0"/>
                        <a:pt x="47" y="0"/>
                      </a:cubicBezTo>
                      <a:cubicBezTo>
                        <a:pt x="48" y="1"/>
                        <a:pt x="48" y="1"/>
                        <a:pt x="48" y="2"/>
                      </a:cubicBezTo>
                      <a:cubicBezTo>
                        <a:pt x="48" y="52"/>
                        <a:pt x="48" y="52"/>
                        <a:pt x="48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" y="21"/>
                        <a:pt x="4" y="21"/>
                        <a:pt x="4" y="21"/>
                      </a:cubicBezTo>
                      <a:lnTo>
                        <a:pt x="4" y="6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42"/>
                <p:cNvSpPr/>
                <p:nvPr/>
              </p:nvSpPr>
              <p:spPr>
                <a:xfrm>
                  <a:off x="6053138" y="3298825"/>
                  <a:ext cx="180975" cy="85725"/>
                </a:xfrm>
                <a:custGeom>
                  <a:rect b="b" l="l" r="r" t="t"/>
                  <a:pathLst>
                    <a:path extrusionOk="0" h="54" w="114">
                      <a:moveTo>
                        <a:pt x="5" y="54"/>
                      </a:moveTo>
                      <a:lnTo>
                        <a:pt x="0" y="44"/>
                      </a:lnTo>
                      <a:lnTo>
                        <a:pt x="109" y="0"/>
                      </a:lnTo>
                      <a:lnTo>
                        <a:pt x="114" y="10"/>
                      </a:lnTo>
                      <a:lnTo>
                        <a:pt x="5" y="5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77" name="Google Shape;1677;p42"/>
              <p:cNvSpPr txBox="1"/>
              <p:nvPr/>
            </p:nvSpPr>
            <p:spPr>
              <a:xfrm>
                <a:off x="4367888" y="1540812"/>
                <a:ext cx="874800" cy="3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Music</a:t>
                </a:r>
                <a:endParaRPr sz="1100"/>
              </a:p>
            </p:txBody>
          </p:sp>
        </p:grpSp>
        <p:sp>
          <p:nvSpPr>
            <p:cNvPr id="1678" name="Google Shape;1678;p42"/>
            <p:cNvSpPr txBox="1"/>
            <p:nvPr/>
          </p:nvSpPr>
          <p:spPr>
            <a:xfrm>
              <a:off x="6508832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Gaming</a:t>
              </a:r>
              <a:endParaRPr sz="1100"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7596077" y="1258055"/>
              <a:ext cx="844800" cy="8424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6669"/>
              </a:schemeClr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2"/>
            <p:cNvSpPr txBox="1"/>
            <p:nvPr/>
          </p:nvSpPr>
          <p:spPr>
            <a:xfrm>
              <a:off x="8649776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News</a:t>
              </a:r>
              <a:endParaRPr sz="1100"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9737022" y="1258055"/>
              <a:ext cx="844800" cy="8424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6669"/>
              </a:schemeClr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42"/>
            <p:cNvSpPr txBox="1"/>
            <p:nvPr/>
          </p:nvSpPr>
          <p:spPr>
            <a:xfrm>
              <a:off x="10790721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Movies</a:t>
              </a:r>
              <a:endParaRPr sz="1100"/>
            </a:p>
          </p:txBody>
        </p:sp>
        <p:grpSp>
          <p:nvGrpSpPr>
            <p:cNvPr id="1683" name="Google Shape;1683;p42"/>
            <p:cNvGrpSpPr/>
            <p:nvPr/>
          </p:nvGrpSpPr>
          <p:grpSpPr>
            <a:xfrm>
              <a:off x="5455133" y="1258055"/>
              <a:ext cx="844800" cy="842400"/>
              <a:chOff x="5455133" y="1258055"/>
              <a:chExt cx="844800" cy="842400"/>
            </a:xfrm>
          </p:grpSpPr>
          <p:sp>
            <p:nvSpPr>
              <p:cNvPr id="1684" name="Google Shape;1684;p42"/>
              <p:cNvSpPr/>
              <p:nvPr/>
            </p:nvSpPr>
            <p:spPr>
              <a:xfrm>
                <a:off x="5455133" y="1258055"/>
                <a:ext cx="844800" cy="842400"/>
              </a:xfrm>
              <a:prstGeom prst="roundRect">
                <a:avLst>
                  <a:gd fmla="val 50000" name="adj"/>
                </a:avLst>
              </a:prstGeom>
              <a:solidFill>
                <a:schemeClr val="lt1">
                  <a:alpha val="6669"/>
                </a:schemeClr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85" name="Google Shape;1685;p42"/>
              <p:cNvGrpSpPr/>
              <p:nvPr/>
            </p:nvGrpSpPr>
            <p:grpSpPr>
              <a:xfrm>
                <a:off x="5691753" y="1493574"/>
                <a:ext cx="371475" cy="371475"/>
                <a:chOff x="5910263" y="3243263"/>
                <a:chExt cx="371475" cy="371475"/>
              </a:xfrm>
            </p:grpSpPr>
            <p:sp>
              <p:nvSpPr>
                <p:cNvPr id="1686" name="Google Shape;1686;p42"/>
                <p:cNvSpPr/>
                <p:nvPr/>
              </p:nvSpPr>
              <p:spPr>
                <a:xfrm>
                  <a:off x="5910263" y="3351213"/>
                  <a:ext cx="371475" cy="263525"/>
                </a:xfrm>
                <a:custGeom>
                  <a:rect b="b" l="l" r="r" t="t"/>
                  <a:pathLst>
                    <a:path extrusionOk="0" h="68" w="96">
                      <a:moveTo>
                        <a:pt x="86" y="68"/>
                      </a:moveTo>
                      <a:cubicBezTo>
                        <a:pt x="81" y="68"/>
                        <a:pt x="80" y="67"/>
                        <a:pt x="75" y="58"/>
                      </a:cubicBezTo>
                      <a:cubicBezTo>
                        <a:pt x="73" y="54"/>
                        <a:pt x="70" y="48"/>
                        <a:pt x="65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48"/>
                        <a:pt x="23" y="54"/>
                        <a:pt x="21" y="58"/>
                      </a:cubicBezTo>
                      <a:cubicBezTo>
                        <a:pt x="16" y="67"/>
                        <a:pt x="15" y="68"/>
                        <a:pt x="10" y="68"/>
                      </a:cubicBezTo>
                      <a:cubicBezTo>
                        <a:pt x="4" y="68"/>
                        <a:pt x="0" y="64"/>
                        <a:pt x="0" y="5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88" y="0"/>
                        <a:pt x="96" y="8"/>
                        <a:pt x="96" y="18"/>
                      </a:cubicBezTo>
                      <a:cubicBezTo>
                        <a:pt x="96" y="58"/>
                        <a:pt x="96" y="58"/>
                        <a:pt x="96" y="58"/>
                      </a:cubicBezTo>
                      <a:cubicBezTo>
                        <a:pt x="96" y="64"/>
                        <a:pt x="92" y="68"/>
                        <a:pt x="86" y="68"/>
                      </a:cubicBezTo>
                      <a:close/>
                      <a:moveTo>
                        <a:pt x="30" y="36"/>
                      </a:move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7" y="36"/>
                        <a:pt x="67" y="36"/>
                        <a:pt x="68" y="37"/>
                      </a:cubicBezTo>
                      <a:cubicBezTo>
                        <a:pt x="73" y="46"/>
                        <a:pt x="76" y="52"/>
                        <a:pt x="79" y="56"/>
                      </a:cubicBezTo>
                      <a:cubicBezTo>
                        <a:pt x="83" y="64"/>
                        <a:pt x="83" y="64"/>
                        <a:pt x="86" y="64"/>
                      </a:cubicBezTo>
                      <a:cubicBezTo>
                        <a:pt x="89" y="64"/>
                        <a:pt x="92" y="61"/>
                        <a:pt x="92" y="58"/>
                      </a:cubicBezTo>
                      <a:cubicBezTo>
                        <a:pt x="92" y="18"/>
                        <a:pt x="92" y="18"/>
                        <a:pt x="92" y="18"/>
                      </a:cubicBezTo>
                      <a:cubicBezTo>
                        <a:pt x="92" y="10"/>
                        <a:pt x="86" y="4"/>
                        <a:pt x="7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0" y="4"/>
                        <a:pt x="4" y="10"/>
                        <a:pt x="4" y="18"/>
                      </a:cubicBez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4" y="61"/>
                        <a:pt x="7" y="64"/>
                        <a:pt x="10" y="64"/>
                      </a:cubicBezTo>
                      <a:cubicBezTo>
                        <a:pt x="13" y="64"/>
                        <a:pt x="13" y="64"/>
                        <a:pt x="17" y="56"/>
                      </a:cubicBezTo>
                      <a:cubicBezTo>
                        <a:pt x="20" y="52"/>
                        <a:pt x="23" y="46"/>
                        <a:pt x="28" y="37"/>
                      </a:cubicBezTo>
                      <a:cubicBezTo>
                        <a:pt x="29" y="36"/>
                        <a:pt x="29" y="36"/>
                        <a:pt x="30" y="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7" name="Google Shape;1687;p42"/>
                <p:cNvSpPr/>
                <p:nvPr/>
              </p:nvSpPr>
              <p:spPr>
                <a:xfrm>
                  <a:off x="6181726" y="3390901"/>
                  <a:ext cx="30163" cy="30163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8" name="Google Shape;1688;p42"/>
                <p:cNvSpPr/>
                <p:nvPr/>
              </p:nvSpPr>
              <p:spPr>
                <a:xfrm>
                  <a:off x="6211888" y="3421063"/>
                  <a:ext cx="31750" cy="31750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9" name="Google Shape;1689;p42"/>
                <p:cNvSpPr/>
                <p:nvPr/>
              </p:nvSpPr>
              <p:spPr>
                <a:xfrm>
                  <a:off x="6149976" y="3421063"/>
                  <a:ext cx="31750" cy="31750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0" name="Google Shape;1690;p42"/>
                <p:cNvSpPr/>
                <p:nvPr/>
              </p:nvSpPr>
              <p:spPr>
                <a:xfrm>
                  <a:off x="6181726" y="3452813"/>
                  <a:ext cx="30163" cy="30163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1" name="Google Shape;1691;p42"/>
                <p:cNvSpPr/>
                <p:nvPr/>
              </p:nvSpPr>
              <p:spPr>
                <a:xfrm>
                  <a:off x="5988051" y="3398838"/>
                  <a:ext cx="15875" cy="76200"/>
                </a:xfrm>
                <a:custGeom>
                  <a:rect b="b" l="l" r="r" t="t"/>
                  <a:pathLst>
                    <a:path extrusionOk="0" h="20" w="4">
                      <a:moveTo>
                        <a:pt x="2" y="20"/>
                      </a:moveTo>
                      <a:cubicBezTo>
                        <a:pt x="1" y="20"/>
                        <a:pt x="0" y="19"/>
                        <a:pt x="0" y="1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3" y="20"/>
                        <a:pt x="2" y="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42"/>
                <p:cNvSpPr/>
                <p:nvPr/>
              </p:nvSpPr>
              <p:spPr>
                <a:xfrm>
                  <a:off x="5956301" y="3429001"/>
                  <a:ext cx="77788" cy="15875"/>
                </a:xfrm>
                <a:custGeom>
                  <a:rect b="b" l="l" r="r" t="t"/>
                  <a:pathLst>
                    <a:path extrusionOk="0" h="4" w="20">
                      <a:moveTo>
                        <a:pt x="1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3"/>
                        <a:pt x="19" y="4"/>
                        <a:pt x="1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42"/>
                <p:cNvSpPr/>
                <p:nvPr/>
              </p:nvSpPr>
              <p:spPr>
                <a:xfrm>
                  <a:off x="6057901" y="3460751"/>
                  <a:ext cx="30163" cy="14288"/>
                </a:xfrm>
                <a:custGeom>
                  <a:rect b="b" l="l" r="r" t="t"/>
                  <a:pathLst>
                    <a:path extrusionOk="0" h="4" w="8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4" name="Google Shape;1694;p42"/>
                <p:cNvSpPr/>
                <p:nvPr/>
              </p:nvSpPr>
              <p:spPr>
                <a:xfrm>
                  <a:off x="6103938" y="3460751"/>
                  <a:ext cx="30163" cy="14288"/>
                </a:xfrm>
                <a:custGeom>
                  <a:rect b="b" l="l" r="r" t="t"/>
                  <a:pathLst>
                    <a:path extrusionOk="0" h="4" w="8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5" name="Google Shape;1695;p42"/>
                <p:cNvSpPr/>
                <p:nvPr/>
              </p:nvSpPr>
              <p:spPr>
                <a:xfrm>
                  <a:off x="6049963" y="3321051"/>
                  <a:ext cx="77788" cy="46038"/>
                </a:xfrm>
                <a:custGeom>
                  <a:rect b="b" l="l" r="r" t="t"/>
                  <a:pathLst>
                    <a:path extrusionOk="0" h="12" w="20">
                      <a:moveTo>
                        <a:pt x="18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1"/>
                        <a:pt x="0" y="1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11"/>
                        <a:pt x="19" y="12"/>
                        <a:pt x="18" y="12"/>
                      </a:cubicBezTo>
                      <a:close/>
                      <a:moveTo>
                        <a:pt x="4" y="8"/>
                      </a:move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42"/>
                <p:cNvSpPr/>
                <p:nvPr/>
              </p:nvSpPr>
              <p:spPr>
                <a:xfrm>
                  <a:off x="5972176" y="3243263"/>
                  <a:ext cx="123825" cy="93663"/>
                </a:xfrm>
                <a:custGeom>
                  <a:rect b="b" l="l" r="r" t="t"/>
                  <a:pathLst>
                    <a:path extrusionOk="0" h="24" w="32">
                      <a:moveTo>
                        <a:pt x="30" y="24"/>
                      </a:moveTo>
                      <a:cubicBezTo>
                        <a:pt x="29" y="24"/>
                        <a:pt x="28" y="23"/>
                        <a:pt x="28" y="2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8" y="8"/>
                        <a:pt x="24" y="4"/>
                        <a:pt x="20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7" y="0"/>
                        <a:pt x="32" y="5"/>
                        <a:pt x="32" y="12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32" y="23"/>
                        <a:pt x="31" y="24"/>
                        <a:pt x="30" y="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97" name="Google Shape;1697;p42"/>
            <p:cNvGrpSpPr/>
            <p:nvPr/>
          </p:nvGrpSpPr>
          <p:grpSpPr>
            <a:xfrm>
              <a:off x="7832697" y="1493574"/>
              <a:ext cx="371475" cy="371475"/>
              <a:chOff x="5910263" y="3243263"/>
              <a:chExt cx="371475" cy="371475"/>
            </a:xfrm>
          </p:grpSpPr>
          <p:sp>
            <p:nvSpPr>
              <p:cNvPr id="1698" name="Google Shape;1698;p42"/>
              <p:cNvSpPr/>
              <p:nvPr/>
            </p:nvSpPr>
            <p:spPr>
              <a:xfrm>
                <a:off x="5956301" y="3289301"/>
                <a:ext cx="185738" cy="15875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42"/>
              <p:cNvSpPr/>
              <p:nvPr/>
            </p:nvSpPr>
            <p:spPr>
              <a:xfrm>
                <a:off x="5956301" y="3336926"/>
                <a:ext cx="93663" cy="107950"/>
              </a:xfrm>
              <a:custGeom>
                <a:rect b="b" l="l" r="r" t="t"/>
                <a:pathLst>
                  <a:path extrusionOk="0" h="28" w="24">
                    <a:moveTo>
                      <a:pt x="22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7"/>
                      <a:pt x="23" y="28"/>
                      <a:pt x="22" y="28"/>
                    </a:cubicBezTo>
                    <a:close/>
                    <a:moveTo>
                      <a:pt x="4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42"/>
              <p:cNvSpPr/>
              <p:nvPr/>
            </p:nvSpPr>
            <p:spPr>
              <a:xfrm>
                <a:off x="6080126" y="3367088"/>
                <a:ext cx="61913" cy="15875"/>
              </a:xfrm>
              <a:custGeom>
                <a:rect b="b" l="l" r="r" t="t"/>
                <a:pathLst>
                  <a:path extrusionOk="0" h="4" w="16">
                    <a:moveTo>
                      <a:pt x="1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3"/>
                      <a:pt x="15" y="4"/>
                      <a:pt x="14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42"/>
              <p:cNvSpPr/>
              <p:nvPr/>
            </p:nvSpPr>
            <p:spPr>
              <a:xfrm>
                <a:off x="6065838" y="3398838"/>
                <a:ext cx="76200" cy="14288"/>
              </a:xfrm>
              <a:custGeom>
                <a:rect b="b" l="l" r="r" t="t"/>
                <a:pathLst>
                  <a:path extrusionOk="0" h="4" w="20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42"/>
              <p:cNvSpPr/>
              <p:nvPr/>
            </p:nvSpPr>
            <p:spPr>
              <a:xfrm>
                <a:off x="6065838" y="3429001"/>
                <a:ext cx="76200" cy="15875"/>
              </a:xfrm>
              <a:custGeom>
                <a:rect b="b" l="l" r="r" t="t"/>
                <a:pathLst>
                  <a:path extrusionOk="0" h="4" w="20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42"/>
              <p:cNvSpPr/>
              <p:nvPr/>
            </p:nvSpPr>
            <p:spPr>
              <a:xfrm>
                <a:off x="5956301" y="3460751"/>
                <a:ext cx="185738" cy="14288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42"/>
              <p:cNvSpPr/>
              <p:nvPr/>
            </p:nvSpPr>
            <p:spPr>
              <a:xfrm>
                <a:off x="5956301" y="3490913"/>
                <a:ext cx="185738" cy="15875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42"/>
              <p:cNvSpPr/>
              <p:nvPr/>
            </p:nvSpPr>
            <p:spPr>
              <a:xfrm>
                <a:off x="5956301" y="3522663"/>
                <a:ext cx="185738" cy="14288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42"/>
              <p:cNvSpPr/>
              <p:nvPr/>
            </p:nvSpPr>
            <p:spPr>
              <a:xfrm>
                <a:off x="6173788" y="3267076"/>
                <a:ext cx="77788" cy="317500"/>
              </a:xfrm>
              <a:custGeom>
                <a:rect b="b" l="l" r="r" t="t"/>
                <a:pathLst>
                  <a:path extrusionOk="0" h="82" w="20">
                    <a:moveTo>
                      <a:pt x="14" y="82"/>
                    </a:moveTo>
                    <a:cubicBezTo>
                      <a:pt x="11" y="82"/>
                      <a:pt x="8" y="79"/>
                      <a:pt x="8" y="7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20" y="15"/>
                      <a:pt x="20" y="1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9"/>
                      <a:pt x="17" y="82"/>
                      <a:pt x="14" y="82"/>
                    </a:cubicBezTo>
                    <a:close/>
                    <a:moveTo>
                      <a:pt x="12" y="18"/>
                    </a:move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8"/>
                      <a:pt x="16" y="77"/>
                      <a:pt x="16" y="76"/>
                    </a:cubicBezTo>
                    <a:cubicBezTo>
                      <a:pt x="16" y="18"/>
                      <a:pt x="16" y="18"/>
                      <a:pt x="16" y="18"/>
                    </a:cubicBezTo>
                    <a:lnTo>
                      <a:pt x="12" y="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42"/>
              <p:cNvSpPr/>
              <p:nvPr/>
            </p:nvSpPr>
            <p:spPr>
              <a:xfrm>
                <a:off x="5910263" y="3243263"/>
                <a:ext cx="371475" cy="371475"/>
              </a:xfrm>
              <a:custGeom>
                <a:rect b="b" l="l" r="r" t="t"/>
                <a:pathLst>
                  <a:path extrusionOk="0" h="96" w="96">
                    <a:moveTo>
                      <a:pt x="82" y="96"/>
                    </a:moveTo>
                    <a:cubicBezTo>
                      <a:pt x="14" y="96"/>
                      <a:pt x="14" y="96"/>
                      <a:pt x="14" y="96"/>
                    </a:cubicBezTo>
                    <a:cubicBezTo>
                      <a:pt x="6" y="96"/>
                      <a:pt x="0" y="90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82"/>
                      <a:pt x="72" y="82"/>
                      <a:pt x="72" y="82"/>
                    </a:cubicBezTo>
                    <a:cubicBezTo>
                      <a:pt x="72" y="88"/>
                      <a:pt x="76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6"/>
                      <a:pt x="76" y="15"/>
                      <a:pt x="76" y="14"/>
                    </a:cubicBezTo>
                    <a:cubicBezTo>
                      <a:pt x="76" y="13"/>
                      <a:pt x="77" y="12"/>
                      <a:pt x="78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5" y="12"/>
                      <a:pt x="96" y="13"/>
                      <a:pt x="96" y="14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90"/>
                      <a:pt x="90" y="96"/>
                      <a:pt x="82" y="96"/>
                    </a:cubicBezTo>
                    <a:close/>
                    <a:moveTo>
                      <a:pt x="4" y="4"/>
                    </a:moveTo>
                    <a:cubicBezTo>
                      <a:pt x="4" y="82"/>
                      <a:pt x="4" y="82"/>
                      <a:pt x="4" y="82"/>
                    </a:cubicBezTo>
                    <a:cubicBezTo>
                      <a:pt x="4" y="88"/>
                      <a:pt x="8" y="92"/>
                      <a:pt x="14" y="92"/>
                    </a:cubicBezTo>
                    <a:cubicBezTo>
                      <a:pt x="72" y="92"/>
                      <a:pt x="72" y="92"/>
                      <a:pt x="72" y="92"/>
                    </a:cubicBezTo>
                    <a:cubicBezTo>
                      <a:pt x="70" y="89"/>
                      <a:pt x="68" y="86"/>
                      <a:pt x="68" y="82"/>
                    </a:cubicBezTo>
                    <a:cubicBezTo>
                      <a:pt x="68" y="4"/>
                      <a:pt x="68" y="4"/>
                      <a:pt x="68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8" name="Google Shape;1708;p42"/>
            <p:cNvGrpSpPr/>
            <p:nvPr/>
          </p:nvGrpSpPr>
          <p:grpSpPr>
            <a:xfrm>
              <a:off x="9972848" y="1507861"/>
              <a:ext cx="373063" cy="342900"/>
              <a:chOff x="5807075" y="4032250"/>
              <a:chExt cx="373063" cy="342900"/>
            </a:xfrm>
          </p:grpSpPr>
          <p:sp>
            <p:nvSpPr>
              <p:cNvPr id="1709" name="Google Shape;1709;p42"/>
              <p:cNvSpPr/>
              <p:nvPr/>
            </p:nvSpPr>
            <p:spPr>
              <a:xfrm>
                <a:off x="5807075" y="4140200"/>
                <a:ext cx="373063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42"/>
              <p:cNvSpPr/>
              <p:nvPr/>
            </p:nvSpPr>
            <p:spPr>
              <a:xfrm>
                <a:off x="5930900" y="4187825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42"/>
              <p:cNvSpPr/>
              <p:nvPr/>
            </p:nvSpPr>
            <p:spPr>
              <a:xfrm>
                <a:off x="5807075" y="4032250"/>
                <a:ext cx="373063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42"/>
              <p:cNvSpPr/>
              <p:nvPr/>
            </p:nvSpPr>
            <p:spPr>
              <a:xfrm>
                <a:off x="5810250" y="4035425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5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42"/>
              <p:cNvSpPr/>
              <p:nvPr/>
            </p:nvSpPr>
            <p:spPr>
              <a:xfrm>
                <a:off x="5857875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42"/>
              <p:cNvSpPr/>
              <p:nvPr/>
            </p:nvSpPr>
            <p:spPr>
              <a:xfrm>
                <a:off x="5919788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42"/>
              <p:cNvSpPr/>
              <p:nvPr/>
            </p:nvSpPr>
            <p:spPr>
              <a:xfrm>
                <a:off x="5981700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42"/>
              <p:cNvSpPr/>
              <p:nvPr/>
            </p:nvSpPr>
            <p:spPr>
              <a:xfrm>
                <a:off x="6043613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42"/>
              <p:cNvSpPr/>
              <p:nvPr/>
            </p:nvSpPr>
            <p:spPr>
              <a:xfrm>
                <a:off x="6107113" y="4051300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4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4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8" name="Google Shape;1718;p42"/>
          <p:cNvGrpSpPr/>
          <p:nvPr/>
        </p:nvGrpSpPr>
        <p:grpSpPr>
          <a:xfrm>
            <a:off x="2655300" y="786725"/>
            <a:ext cx="4355550" cy="1255601"/>
            <a:chOff x="3957638" y="-1409385"/>
            <a:chExt cx="5807400" cy="1674134"/>
          </a:xfrm>
        </p:grpSpPr>
        <p:sp>
          <p:nvSpPr>
            <p:cNvPr id="1719" name="Google Shape;1719;p42"/>
            <p:cNvSpPr txBox="1"/>
            <p:nvPr/>
          </p:nvSpPr>
          <p:spPr>
            <a:xfrm>
              <a:off x="3957638" y="-412651"/>
              <a:ext cx="43680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42"/>
            <p:cNvSpPr txBox="1"/>
            <p:nvPr/>
          </p:nvSpPr>
          <p:spPr>
            <a:xfrm>
              <a:off x="3957638" y="-1409385"/>
              <a:ext cx="5807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Channel Strategy</a:t>
              </a:r>
              <a:endParaRPr sz="1100"/>
            </a:p>
          </p:txBody>
        </p:sp>
      </p:grpSp>
      <p:pic>
        <p:nvPicPr>
          <p:cNvPr id="1721" name="Google Shape;17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300" y="1247175"/>
            <a:ext cx="5039350" cy="355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43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8" name="Google Shape;1728;p43"/>
          <p:cNvGrpSpPr/>
          <p:nvPr/>
        </p:nvGrpSpPr>
        <p:grpSpPr>
          <a:xfrm>
            <a:off x="282179" y="3041655"/>
            <a:ext cx="1849586" cy="576659"/>
            <a:chOff x="376239" y="1549789"/>
            <a:chExt cx="2466115" cy="768879"/>
          </a:xfrm>
        </p:grpSpPr>
        <p:sp>
          <p:nvSpPr>
            <p:cNvPr id="1729" name="Google Shape;1729;p43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43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43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2" name="Google Shape;1732;p43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3" name="Google Shape;1733;p43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1734" name="Google Shape;1734;p43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1735" name="Google Shape;1735;p43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43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43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43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43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43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43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43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43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4" name="Google Shape;1744;p43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5" name="Google Shape;1745;p43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1746" name="Google Shape;1746;p43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7" name="Google Shape;1747;p43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1748" name="Google Shape;1748;p43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43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43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51" name="Google Shape;1751;p43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1752" name="Google Shape;1752;p43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3" name="Google Shape;1753;p43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1754" name="Google Shape;1754;p43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43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56" name="Google Shape;1756;p43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1757" name="Google Shape;1757;p43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8" name="Google Shape;1758;p43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1759" name="Google Shape;1759;p43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43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43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43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43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43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43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43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43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43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43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43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43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43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43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43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5" name="Google Shape;1775;p43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1776" name="Google Shape;1776;p43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7" name="Google Shape;1777;p43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1778" name="Google Shape;1778;p43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43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43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43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2" name="Google Shape;1782;p43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1783" name="Google Shape;1783;p43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/>
            </a:p>
          </p:txBody>
        </p:sp>
        <p:grpSp>
          <p:nvGrpSpPr>
            <p:cNvPr id="1784" name="Google Shape;1784;p43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1785" name="Google Shape;1785;p43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1786;p43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7" name="Google Shape;1787;p43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1788" name="Google Shape;1788;p43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9" name="Google Shape;1789;p43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1790" name="Google Shape;1790;p43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43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43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93" name="Google Shape;1793;p43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1794" name="Google Shape;1794;p43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1795" name="Google Shape;1795;p43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1796" name="Google Shape;1796;p43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43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43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43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00" name="Google Shape;1800;p43"/>
          <p:cNvGrpSpPr/>
          <p:nvPr/>
        </p:nvGrpSpPr>
        <p:grpSpPr>
          <a:xfrm>
            <a:off x="2485645" y="199615"/>
            <a:ext cx="5430036" cy="498195"/>
            <a:chOff x="3314189" y="1258055"/>
            <a:chExt cx="8351332" cy="842400"/>
          </a:xfrm>
        </p:grpSpPr>
        <p:grpSp>
          <p:nvGrpSpPr>
            <p:cNvPr id="1801" name="Google Shape;1801;p43"/>
            <p:cNvGrpSpPr/>
            <p:nvPr/>
          </p:nvGrpSpPr>
          <p:grpSpPr>
            <a:xfrm>
              <a:off x="3314189" y="1258055"/>
              <a:ext cx="1928499" cy="842400"/>
              <a:chOff x="3314189" y="1258055"/>
              <a:chExt cx="1928499" cy="842400"/>
            </a:xfrm>
          </p:grpSpPr>
          <p:sp>
            <p:nvSpPr>
              <p:cNvPr id="1802" name="Google Shape;1802;p43"/>
              <p:cNvSpPr/>
              <p:nvPr/>
            </p:nvSpPr>
            <p:spPr>
              <a:xfrm>
                <a:off x="3314189" y="1258055"/>
                <a:ext cx="844800" cy="842400"/>
              </a:xfrm>
              <a:prstGeom prst="roundRect">
                <a:avLst>
                  <a:gd fmla="val 50000" name="adj"/>
                </a:avLst>
              </a:prstGeom>
              <a:solidFill>
                <a:schemeClr val="lt1">
                  <a:alpha val="6669"/>
                </a:schemeClr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03" name="Google Shape;1803;p43"/>
              <p:cNvGrpSpPr/>
              <p:nvPr/>
            </p:nvGrpSpPr>
            <p:grpSpPr>
              <a:xfrm>
                <a:off x="3595258" y="1496748"/>
                <a:ext cx="282576" cy="365126"/>
                <a:chOff x="5954713" y="3244850"/>
                <a:chExt cx="282576" cy="365126"/>
              </a:xfrm>
            </p:grpSpPr>
            <p:sp>
              <p:nvSpPr>
                <p:cNvPr id="1804" name="Google Shape;1804;p43"/>
                <p:cNvSpPr/>
                <p:nvPr/>
              </p:nvSpPr>
              <p:spPr>
                <a:xfrm>
                  <a:off x="5954713" y="3500438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5" name="Google Shape;1805;p43"/>
                <p:cNvSpPr/>
                <p:nvPr/>
              </p:nvSpPr>
              <p:spPr>
                <a:xfrm>
                  <a:off x="6127751" y="34385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6" name="Google Shape;1806;p43"/>
                <p:cNvSpPr/>
                <p:nvPr/>
              </p:nvSpPr>
              <p:spPr>
                <a:xfrm>
                  <a:off x="6048376" y="3244850"/>
                  <a:ext cx="188913" cy="263525"/>
                </a:xfrm>
                <a:custGeom>
                  <a:rect b="b" l="l" r="r" t="t"/>
                  <a:pathLst>
                    <a:path extrusionOk="0" h="68" w="48">
                      <a:moveTo>
                        <a:pt x="4" y="68"/>
                      </a:move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19"/>
                        <a:pt x="0" y="18"/>
                        <a:pt x="1" y="18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6" y="0"/>
                        <a:pt x="47" y="0"/>
                        <a:pt x="47" y="0"/>
                      </a:cubicBezTo>
                      <a:cubicBezTo>
                        <a:pt x="48" y="1"/>
                        <a:pt x="48" y="1"/>
                        <a:pt x="48" y="2"/>
                      </a:cubicBezTo>
                      <a:cubicBezTo>
                        <a:pt x="48" y="52"/>
                        <a:pt x="48" y="52"/>
                        <a:pt x="48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" y="21"/>
                        <a:pt x="4" y="21"/>
                        <a:pt x="4" y="21"/>
                      </a:cubicBezTo>
                      <a:lnTo>
                        <a:pt x="4" y="6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7" name="Google Shape;1807;p43"/>
                <p:cNvSpPr/>
                <p:nvPr/>
              </p:nvSpPr>
              <p:spPr>
                <a:xfrm>
                  <a:off x="6053138" y="3298825"/>
                  <a:ext cx="180975" cy="85725"/>
                </a:xfrm>
                <a:custGeom>
                  <a:rect b="b" l="l" r="r" t="t"/>
                  <a:pathLst>
                    <a:path extrusionOk="0" h="54" w="114">
                      <a:moveTo>
                        <a:pt x="5" y="54"/>
                      </a:moveTo>
                      <a:lnTo>
                        <a:pt x="0" y="44"/>
                      </a:lnTo>
                      <a:lnTo>
                        <a:pt x="109" y="0"/>
                      </a:lnTo>
                      <a:lnTo>
                        <a:pt x="114" y="10"/>
                      </a:lnTo>
                      <a:lnTo>
                        <a:pt x="5" y="5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08" name="Google Shape;1808;p43"/>
              <p:cNvSpPr txBox="1"/>
              <p:nvPr/>
            </p:nvSpPr>
            <p:spPr>
              <a:xfrm>
                <a:off x="4367888" y="1540812"/>
                <a:ext cx="874800" cy="3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Music</a:t>
                </a:r>
                <a:endParaRPr sz="1100"/>
              </a:p>
            </p:txBody>
          </p:sp>
        </p:grpSp>
        <p:sp>
          <p:nvSpPr>
            <p:cNvPr id="1809" name="Google Shape;1809;p43"/>
            <p:cNvSpPr txBox="1"/>
            <p:nvPr/>
          </p:nvSpPr>
          <p:spPr>
            <a:xfrm>
              <a:off x="6508832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Gaming</a:t>
              </a:r>
              <a:endParaRPr sz="1100"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7596077" y="1258055"/>
              <a:ext cx="844800" cy="8424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6669"/>
              </a:schemeClr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43"/>
            <p:cNvSpPr txBox="1"/>
            <p:nvPr/>
          </p:nvSpPr>
          <p:spPr>
            <a:xfrm>
              <a:off x="8649776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News</a:t>
              </a:r>
              <a:endParaRPr sz="1100"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9737022" y="1258055"/>
              <a:ext cx="844800" cy="8424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6669"/>
              </a:schemeClr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43"/>
            <p:cNvSpPr txBox="1"/>
            <p:nvPr/>
          </p:nvSpPr>
          <p:spPr>
            <a:xfrm>
              <a:off x="10790721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Movies</a:t>
              </a:r>
              <a:endParaRPr sz="1100"/>
            </a:p>
          </p:txBody>
        </p:sp>
        <p:grpSp>
          <p:nvGrpSpPr>
            <p:cNvPr id="1814" name="Google Shape;1814;p43"/>
            <p:cNvGrpSpPr/>
            <p:nvPr/>
          </p:nvGrpSpPr>
          <p:grpSpPr>
            <a:xfrm>
              <a:off x="5455133" y="1258055"/>
              <a:ext cx="844800" cy="842400"/>
              <a:chOff x="5455133" y="1258055"/>
              <a:chExt cx="844800" cy="842400"/>
            </a:xfrm>
          </p:grpSpPr>
          <p:sp>
            <p:nvSpPr>
              <p:cNvPr id="1815" name="Google Shape;1815;p43"/>
              <p:cNvSpPr/>
              <p:nvPr/>
            </p:nvSpPr>
            <p:spPr>
              <a:xfrm>
                <a:off x="5455133" y="1258055"/>
                <a:ext cx="844800" cy="842400"/>
              </a:xfrm>
              <a:prstGeom prst="roundRect">
                <a:avLst>
                  <a:gd fmla="val 50000" name="adj"/>
                </a:avLst>
              </a:prstGeom>
              <a:solidFill>
                <a:schemeClr val="lt1">
                  <a:alpha val="6669"/>
                </a:schemeClr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16" name="Google Shape;1816;p43"/>
              <p:cNvGrpSpPr/>
              <p:nvPr/>
            </p:nvGrpSpPr>
            <p:grpSpPr>
              <a:xfrm>
                <a:off x="5691753" y="1493574"/>
                <a:ext cx="371475" cy="371475"/>
                <a:chOff x="5910263" y="3243263"/>
                <a:chExt cx="371475" cy="371475"/>
              </a:xfrm>
            </p:grpSpPr>
            <p:sp>
              <p:nvSpPr>
                <p:cNvPr id="1817" name="Google Shape;1817;p43"/>
                <p:cNvSpPr/>
                <p:nvPr/>
              </p:nvSpPr>
              <p:spPr>
                <a:xfrm>
                  <a:off x="5910263" y="3351213"/>
                  <a:ext cx="371475" cy="263525"/>
                </a:xfrm>
                <a:custGeom>
                  <a:rect b="b" l="l" r="r" t="t"/>
                  <a:pathLst>
                    <a:path extrusionOk="0" h="68" w="96">
                      <a:moveTo>
                        <a:pt x="86" y="68"/>
                      </a:moveTo>
                      <a:cubicBezTo>
                        <a:pt x="81" y="68"/>
                        <a:pt x="80" y="67"/>
                        <a:pt x="75" y="58"/>
                      </a:cubicBezTo>
                      <a:cubicBezTo>
                        <a:pt x="73" y="54"/>
                        <a:pt x="70" y="48"/>
                        <a:pt x="65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48"/>
                        <a:pt x="23" y="54"/>
                        <a:pt x="21" y="58"/>
                      </a:cubicBezTo>
                      <a:cubicBezTo>
                        <a:pt x="16" y="67"/>
                        <a:pt x="15" y="68"/>
                        <a:pt x="10" y="68"/>
                      </a:cubicBezTo>
                      <a:cubicBezTo>
                        <a:pt x="4" y="68"/>
                        <a:pt x="0" y="64"/>
                        <a:pt x="0" y="5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88" y="0"/>
                        <a:pt x="96" y="8"/>
                        <a:pt x="96" y="18"/>
                      </a:cubicBezTo>
                      <a:cubicBezTo>
                        <a:pt x="96" y="58"/>
                        <a:pt x="96" y="58"/>
                        <a:pt x="96" y="58"/>
                      </a:cubicBezTo>
                      <a:cubicBezTo>
                        <a:pt x="96" y="64"/>
                        <a:pt x="92" y="68"/>
                        <a:pt x="86" y="68"/>
                      </a:cubicBezTo>
                      <a:close/>
                      <a:moveTo>
                        <a:pt x="30" y="36"/>
                      </a:move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7" y="36"/>
                        <a:pt x="67" y="36"/>
                        <a:pt x="68" y="37"/>
                      </a:cubicBezTo>
                      <a:cubicBezTo>
                        <a:pt x="73" y="46"/>
                        <a:pt x="76" y="52"/>
                        <a:pt x="79" y="56"/>
                      </a:cubicBezTo>
                      <a:cubicBezTo>
                        <a:pt x="83" y="64"/>
                        <a:pt x="83" y="64"/>
                        <a:pt x="86" y="64"/>
                      </a:cubicBezTo>
                      <a:cubicBezTo>
                        <a:pt x="89" y="64"/>
                        <a:pt x="92" y="61"/>
                        <a:pt x="92" y="58"/>
                      </a:cubicBezTo>
                      <a:cubicBezTo>
                        <a:pt x="92" y="18"/>
                        <a:pt x="92" y="18"/>
                        <a:pt x="92" y="18"/>
                      </a:cubicBezTo>
                      <a:cubicBezTo>
                        <a:pt x="92" y="10"/>
                        <a:pt x="86" y="4"/>
                        <a:pt x="7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0" y="4"/>
                        <a:pt x="4" y="10"/>
                        <a:pt x="4" y="18"/>
                      </a:cubicBez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4" y="61"/>
                        <a:pt x="7" y="64"/>
                        <a:pt x="10" y="64"/>
                      </a:cubicBezTo>
                      <a:cubicBezTo>
                        <a:pt x="13" y="64"/>
                        <a:pt x="13" y="64"/>
                        <a:pt x="17" y="56"/>
                      </a:cubicBezTo>
                      <a:cubicBezTo>
                        <a:pt x="20" y="52"/>
                        <a:pt x="23" y="46"/>
                        <a:pt x="28" y="37"/>
                      </a:cubicBezTo>
                      <a:cubicBezTo>
                        <a:pt x="29" y="36"/>
                        <a:pt x="29" y="36"/>
                        <a:pt x="30" y="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8" name="Google Shape;1818;p43"/>
                <p:cNvSpPr/>
                <p:nvPr/>
              </p:nvSpPr>
              <p:spPr>
                <a:xfrm>
                  <a:off x="6181726" y="3390901"/>
                  <a:ext cx="30163" cy="30163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9" name="Google Shape;1819;p43"/>
                <p:cNvSpPr/>
                <p:nvPr/>
              </p:nvSpPr>
              <p:spPr>
                <a:xfrm>
                  <a:off x="6211888" y="3421063"/>
                  <a:ext cx="31750" cy="31750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0" name="Google Shape;1820;p43"/>
                <p:cNvSpPr/>
                <p:nvPr/>
              </p:nvSpPr>
              <p:spPr>
                <a:xfrm>
                  <a:off x="6149976" y="3421063"/>
                  <a:ext cx="31750" cy="31750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1" name="Google Shape;1821;p43"/>
                <p:cNvSpPr/>
                <p:nvPr/>
              </p:nvSpPr>
              <p:spPr>
                <a:xfrm>
                  <a:off x="6181726" y="3452813"/>
                  <a:ext cx="30163" cy="30163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2" name="Google Shape;1822;p43"/>
                <p:cNvSpPr/>
                <p:nvPr/>
              </p:nvSpPr>
              <p:spPr>
                <a:xfrm>
                  <a:off x="5988051" y="3398838"/>
                  <a:ext cx="15875" cy="76200"/>
                </a:xfrm>
                <a:custGeom>
                  <a:rect b="b" l="l" r="r" t="t"/>
                  <a:pathLst>
                    <a:path extrusionOk="0" h="20" w="4">
                      <a:moveTo>
                        <a:pt x="2" y="20"/>
                      </a:moveTo>
                      <a:cubicBezTo>
                        <a:pt x="1" y="20"/>
                        <a:pt x="0" y="19"/>
                        <a:pt x="0" y="1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3" y="20"/>
                        <a:pt x="2" y="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3" name="Google Shape;1823;p43"/>
                <p:cNvSpPr/>
                <p:nvPr/>
              </p:nvSpPr>
              <p:spPr>
                <a:xfrm>
                  <a:off x="5956301" y="3429001"/>
                  <a:ext cx="77788" cy="15875"/>
                </a:xfrm>
                <a:custGeom>
                  <a:rect b="b" l="l" r="r" t="t"/>
                  <a:pathLst>
                    <a:path extrusionOk="0" h="4" w="20">
                      <a:moveTo>
                        <a:pt x="1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3"/>
                        <a:pt x="19" y="4"/>
                        <a:pt x="1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4" name="Google Shape;1824;p43"/>
                <p:cNvSpPr/>
                <p:nvPr/>
              </p:nvSpPr>
              <p:spPr>
                <a:xfrm>
                  <a:off x="6057901" y="3460751"/>
                  <a:ext cx="30163" cy="14288"/>
                </a:xfrm>
                <a:custGeom>
                  <a:rect b="b" l="l" r="r" t="t"/>
                  <a:pathLst>
                    <a:path extrusionOk="0" h="4" w="8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5" name="Google Shape;1825;p43"/>
                <p:cNvSpPr/>
                <p:nvPr/>
              </p:nvSpPr>
              <p:spPr>
                <a:xfrm>
                  <a:off x="6103938" y="3460751"/>
                  <a:ext cx="30163" cy="14288"/>
                </a:xfrm>
                <a:custGeom>
                  <a:rect b="b" l="l" r="r" t="t"/>
                  <a:pathLst>
                    <a:path extrusionOk="0" h="4" w="8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6" name="Google Shape;1826;p43"/>
                <p:cNvSpPr/>
                <p:nvPr/>
              </p:nvSpPr>
              <p:spPr>
                <a:xfrm>
                  <a:off x="6049963" y="3321051"/>
                  <a:ext cx="77788" cy="46038"/>
                </a:xfrm>
                <a:custGeom>
                  <a:rect b="b" l="l" r="r" t="t"/>
                  <a:pathLst>
                    <a:path extrusionOk="0" h="12" w="20">
                      <a:moveTo>
                        <a:pt x="18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1"/>
                        <a:pt x="0" y="1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11"/>
                        <a:pt x="19" y="12"/>
                        <a:pt x="18" y="12"/>
                      </a:cubicBezTo>
                      <a:close/>
                      <a:moveTo>
                        <a:pt x="4" y="8"/>
                      </a:move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7" name="Google Shape;1827;p43"/>
                <p:cNvSpPr/>
                <p:nvPr/>
              </p:nvSpPr>
              <p:spPr>
                <a:xfrm>
                  <a:off x="5972176" y="3243263"/>
                  <a:ext cx="123825" cy="93663"/>
                </a:xfrm>
                <a:custGeom>
                  <a:rect b="b" l="l" r="r" t="t"/>
                  <a:pathLst>
                    <a:path extrusionOk="0" h="24" w="32">
                      <a:moveTo>
                        <a:pt x="30" y="24"/>
                      </a:moveTo>
                      <a:cubicBezTo>
                        <a:pt x="29" y="24"/>
                        <a:pt x="28" y="23"/>
                        <a:pt x="28" y="2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8" y="8"/>
                        <a:pt x="24" y="4"/>
                        <a:pt x="20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7" y="0"/>
                        <a:pt x="32" y="5"/>
                        <a:pt x="32" y="12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32" y="23"/>
                        <a:pt x="31" y="24"/>
                        <a:pt x="30" y="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28" name="Google Shape;1828;p43"/>
            <p:cNvGrpSpPr/>
            <p:nvPr/>
          </p:nvGrpSpPr>
          <p:grpSpPr>
            <a:xfrm>
              <a:off x="7832697" y="1493574"/>
              <a:ext cx="371475" cy="371475"/>
              <a:chOff x="5910263" y="3243263"/>
              <a:chExt cx="371475" cy="371475"/>
            </a:xfrm>
          </p:grpSpPr>
          <p:sp>
            <p:nvSpPr>
              <p:cNvPr id="1829" name="Google Shape;1829;p43"/>
              <p:cNvSpPr/>
              <p:nvPr/>
            </p:nvSpPr>
            <p:spPr>
              <a:xfrm>
                <a:off x="5956301" y="3289301"/>
                <a:ext cx="185738" cy="15875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43"/>
              <p:cNvSpPr/>
              <p:nvPr/>
            </p:nvSpPr>
            <p:spPr>
              <a:xfrm>
                <a:off x="5956301" y="3336926"/>
                <a:ext cx="93663" cy="107950"/>
              </a:xfrm>
              <a:custGeom>
                <a:rect b="b" l="l" r="r" t="t"/>
                <a:pathLst>
                  <a:path extrusionOk="0" h="28" w="24">
                    <a:moveTo>
                      <a:pt x="22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7"/>
                      <a:pt x="23" y="28"/>
                      <a:pt x="22" y="28"/>
                    </a:cubicBezTo>
                    <a:close/>
                    <a:moveTo>
                      <a:pt x="4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43"/>
              <p:cNvSpPr/>
              <p:nvPr/>
            </p:nvSpPr>
            <p:spPr>
              <a:xfrm>
                <a:off x="6080126" y="3367088"/>
                <a:ext cx="61913" cy="15875"/>
              </a:xfrm>
              <a:custGeom>
                <a:rect b="b" l="l" r="r" t="t"/>
                <a:pathLst>
                  <a:path extrusionOk="0" h="4" w="16">
                    <a:moveTo>
                      <a:pt x="1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3"/>
                      <a:pt x="15" y="4"/>
                      <a:pt x="14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43"/>
              <p:cNvSpPr/>
              <p:nvPr/>
            </p:nvSpPr>
            <p:spPr>
              <a:xfrm>
                <a:off x="6065838" y="3398838"/>
                <a:ext cx="76200" cy="14288"/>
              </a:xfrm>
              <a:custGeom>
                <a:rect b="b" l="l" r="r" t="t"/>
                <a:pathLst>
                  <a:path extrusionOk="0" h="4" w="20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43"/>
              <p:cNvSpPr/>
              <p:nvPr/>
            </p:nvSpPr>
            <p:spPr>
              <a:xfrm>
                <a:off x="6065838" y="3429001"/>
                <a:ext cx="76200" cy="15875"/>
              </a:xfrm>
              <a:custGeom>
                <a:rect b="b" l="l" r="r" t="t"/>
                <a:pathLst>
                  <a:path extrusionOk="0" h="4" w="20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43"/>
              <p:cNvSpPr/>
              <p:nvPr/>
            </p:nvSpPr>
            <p:spPr>
              <a:xfrm>
                <a:off x="5956301" y="3460751"/>
                <a:ext cx="185738" cy="14288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43"/>
              <p:cNvSpPr/>
              <p:nvPr/>
            </p:nvSpPr>
            <p:spPr>
              <a:xfrm>
                <a:off x="5956301" y="3490913"/>
                <a:ext cx="185738" cy="15875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43"/>
              <p:cNvSpPr/>
              <p:nvPr/>
            </p:nvSpPr>
            <p:spPr>
              <a:xfrm>
                <a:off x="5956301" y="3522663"/>
                <a:ext cx="185738" cy="14288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43"/>
              <p:cNvSpPr/>
              <p:nvPr/>
            </p:nvSpPr>
            <p:spPr>
              <a:xfrm>
                <a:off x="6173788" y="3267076"/>
                <a:ext cx="77788" cy="317500"/>
              </a:xfrm>
              <a:custGeom>
                <a:rect b="b" l="l" r="r" t="t"/>
                <a:pathLst>
                  <a:path extrusionOk="0" h="82" w="20">
                    <a:moveTo>
                      <a:pt x="14" y="82"/>
                    </a:moveTo>
                    <a:cubicBezTo>
                      <a:pt x="11" y="82"/>
                      <a:pt x="8" y="79"/>
                      <a:pt x="8" y="7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20" y="15"/>
                      <a:pt x="20" y="1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9"/>
                      <a:pt x="17" y="82"/>
                      <a:pt x="14" y="82"/>
                    </a:cubicBezTo>
                    <a:close/>
                    <a:moveTo>
                      <a:pt x="12" y="18"/>
                    </a:move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8"/>
                      <a:pt x="16" y="77"/>
                      <a:pt x="16" y="76"/>
                    </a:cubicBezTo>
                    <a:cubicBezTo>
                      <a:pt x="16" y="18"/>
                      <a:pt x="16" y="18"/>
                      <a:pt x="16" y="18"/>
                    </a:cubicBezTo>
                    <a:lnTo>
                      <a:pt x="12" y="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43"/>
              <p:cNvSpPr/>
              <p:nvPr/>
            </p:nvSpPr>
            <p:spPr>
              <a:xfrm>
                <a:off x="5910263" y="3243263"/>
                <a:ext cx="371475" cy="371475"/>
              </a:xfrm>
              <a:custGeom>
                <a:rect b="b" l="l" r="r" t="t"/>
                <a:pathLst>
                  <a:path extrusionOk="0" h="96" w="96">
                    <a:moveTo>
                      <a:pt x="82" y="96"/>
                    </a:moveTo>
                    <a:cubicBezTo>
                      <a:pt x="14" y="96"/>
                      <a:pt x="14" y="96"/>
                      <a:pt x="14" y="96"/>
                    </a:cubicBezTo>
                    <a:cubicBezTo>
                      <a:pt x="6" y="96"/>
                      <a:pt x="0" y="90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82"/>
                      <a:pt x="72" y="82"/>
                      <a:pt x="72" y="82"/>
                    </a:cubicBezTo>
                    <a:cubicBezTo>
                      <a:pt x="72" y="88"/>
                      <a:pt x="76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6"/>
                      <a:pt x="76" y="15"/>
                      <a:pt x="76" y="14"/>
                    </a:cubicBezTo>
                    <a:cubicBezTo>
                      <a:pt x="76" y="13"/>
                      <a:pt x="77" y="12"/>
                      <a:pt x="78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5" y="12"/>
                      <a:pt x="96" y="13"/>
                      <a:pt x="96" y="14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90"/>
                      <a:pt x="90" y="96"/>
                      <a:pt x="82" y="96"/>
                    </a:cubicBezTo>
                    <a:close/>
                    <a:moveTo>
                      <a:pt x="4" y="4"/>
                    </a:moveTo>
                    <a:cubicBezTo>
                      <a:pt x="4" y="82"/>
                      <a:pt x="4" y="82"/>
                      <a:pt x="4" y="82"/>
                    </a:cubicBezTo>
                    <a:cubicBezTo>
                      <a:pt x="4" y="88"/>
                      <a:pt x="8" y="92"/>
                      <a:pt x="14" y="92"/>
                    </a:cubicBezTo>
                    <a:cubicBezTo>
                      <a:pt x="72" y="92"/>
                      <a:pt x="72" y="92"/>
                      <a:pt x="72" y="92"/>
                    </a:cubicBezTo>
                    <a:cubicBezTo>
                      <a:pt x="70" y="89"/>
                      <a:pt x="68" y="86"/>
                      <a:pt x="68" y="82"/>
                    </a:cubicBezTo>
                    <a:cubicBezTo>
                      <a:pt x="68" y="4"/>
                      <a:pt x="68" y="4"/>
                      <a:pt x="68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43"/>
            <p:cNvGrpSpPr/>
            <p:nvPr/>
          </p:nvGrpSpPr>
          <p:grpSpPr>
            <a:xfrm>
              <a:off x="9972848" y="1507861"/>
              <a:ext cx="373063" cy="342900"/>
              <a:chOff x="5807075" y="4032250"/>
              <a:chExt cx="373063" cy="342900"/>
            </a:xfrm>
          </p:grpSpPr>
          <p:sp>
            <p:nvSpPr>
              <p:cNvPr id="1840" name="Google Shape;1840;p43"/>
              <p:cNvSpPr/>
              <p:nvPr/>
            </p:nvSpPr>
            <p:spPr>
              <a:xfrm>
                <a:off x="5807075" y="4140200"/>
                <a:ext cx="373063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43"/>
              <p:cNvSpPr/>
              <p:nvPr/>
            </p:nvSpPr>
            <p:spPr>
              <a:xfrm>
                <a:off x="5930900" y="4187825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43"/>
              <p:cNvSpPr/>
              <p:nvPr/>
            </p:nvSpPr>
            <p:spPr>
              <a:xfrm>
                <a:off x="5807075" y="4032250"/>
                <a:ext cx="373063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43"/>
              <p:cNvSpPr/>
              <p:nvPr/>
            </p:nvSpPr>
            <p:spPr>
              <a:xfrm>
                <a:off x="5810250" y="4035425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5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43"/>
              <p:cNvSpPr/>
              <p:nvPr/>
            </p:nvSpPr>
            <p:spPr>
              <a:xfrm>
                <a:off x="5857875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43"/>
              <p:cNvSpPr/>
              <p:nvPr/>
            </p:nvSpPr>
            <p:spPr>
              <a:xfrm>
                <a:off x="5919788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43"/>
              <p:cNvSpPr/>
              <p:nvPr/>
            </p:nvSpPr>
            <p:spPr>
              <a:xfrm>
                <a:off x="5981700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43"/>
              <p:cNvSpPr/>
              <p:nvPr/>
            </p:nvSpPr>
            <p:spPr>
              <a:xfrm>
                <a:off x="6043613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43"/>
              <p:cNvSpPr/>
              <p:nvPr/>
            </p:nvSpPr>
            <p:spPr>
              <a:xfrm>
                <a:off x="6107113" y="4051300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4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4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49" name="Google Shape;1849;p43"/>
          <p:cNvGrpSpPr/>
          <p:nvPr/>
        </p:nvGrpSpPr>
        <p:grpSpPr>
          <a:xfrm>
            <a:off x="2655300" y="794725"/>
            <a:ext cx="4355550" cy="1247601"/>
            <a:chOff x="3957638" y="-1398719"/>
            <a:chExt cx="5807400" cy="1663468"/>
          </a:xfrm>
        </p:grpSpPr>
        <p:sp>
          <p:nvSpPr>
            <p:cNvPr id="1850" name="Google Shape;1850;p43"/>
            <p:cNvSpPr txBox="1"/>
            <p:nvPr/>
          </p:nvSpPr>
          <p:spPr>
            <a:xfrm>
              <a:off x="3957638" y="-412651"/>
              <a:ext cx="43680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43"/>
            <p:cNvSpPr txBox="1"/>
            <p:nvPr/>
          </p:nvSpPr>
          <p:spPr>
            <a:xfrm>
              <a:off x="3957638" y="-1398719"/>
              <a:ext cx="5807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Channel Strategy</a:t>
              </a:r>
              <a:endParaRPr sz="1100"/>
            </a:p>
          </p:txBody>
        </p:sp>
      </p:grpSp>
      <p:pic>
        <p:nvPicPr>
          <p:cNvPr id="1852" name="Google Shape;18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963" y="1247150"/>
            <a:ext cx="5063400" cy="35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-1" y="0"/>
            <a:ext cx="2131766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0;p26"/>
          <p:cNvGrpSpPr/>
          <p:nvPr/>
        </p:nvGrpSpPr>
        <p:grpSpPr>
          <a:xfrm>
            <a:off x="282179" y="1162342"/>
            <a:ext cx="1849587" cy="576659"/>
            <a:chOff x="376239" y="1549789"/>
            <a:chExt cx="2466116" cy="768879"/>
          </a:xfrm>
        </p:grpSpPr>
        <p:sp>
          <p:nvSpPr>
            <p:cNvPr id="181" name="Google Shape;181;p26"/>
            <p:cNvSpPr/>
            <p:nvPr/>
          </p:nvSpPr>
          <p:spPr>
            <a:xfrm rot="-5400000">
              <a:off x="1360019" y="702250"/>
              <a:ext cx="498555" cy="246611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704030" y="1549789"/>
              <a:ext cx="138324" cy="137848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 flipH="1" rot="10800000">
              <a:off x="2704030" y="2180820"/>
              <a:ext cx="138324" cy="137848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26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sz="1100"/>
          </a:p>
        </p:txBody>
      </p:sp>
      <p:grpSp>
        <p:nvGrpSpPr>
          <p:cNvPr id="185" name="Google Shape;185;p26"/>
          <p:cNvGrpSpPr/>
          <p:nvPr/>
        </p:nvGrpSpPr>
        <p:grpSpPr>
          <a:xfrm>
            <a:off x="531045" y="2118586"/>
            <a:ext cx="1586169" cy="169425"/>
            <a:chOff x="668958" y="2550768"/>
            <a:chExt cx="2114892" cy="225900"/>
          </a:xfrm>
        </p:grpSpPr>
        <p:grpSp>
          <p:nvGrpSpPr>
            <p:cNvPr id="186" name="Google Shape;186;p26"/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</p:grpSpPr>
          <p:sp>
            <p:nvSpPr>
              <p:cNvPr id="187" name="Google Shape;187;p26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6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6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6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26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6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6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" name="Google Shape;196;p26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p26"/>
          <p:cNvGrpSpPr/>
          <p:nvPr/>
        </p:nvGrpSpPr>
        <p:grpSpPr>
          <a:xfrm>
            <a:off x="534220" y="1364848"/>
            <a:ext cx="1582994" cy="169425"/>
            <a:chOff x="673191" y="1583558"/>
            <a:chExt cx="2110659" cy="225900"/>
          </a:xfrm>
        </p:grpSpPr>
        <p:sp>
          <p:nvSpPr>
            <p:cNvPr id="198" name="Google Shape;198;p26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Google Shape;199;p26"/>
            <p:cNvGrpSpPr/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</p:grpSpPr>
          <p:sp>
            <p:nvSpPr>
              <p:cNvPr id="200" name="Google Shape;200;p26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" name="Google Shape;203;p26"/>
          <p:cNvGrpSpPr/>
          <p:nvPr/>
        </p:nvGrpSpPr>
        <p:grpSpPr>
          <a:xfrm>
            <a:off x="529828" y="1741717"/>
            <a:ext cx="1587386" cy="169425"/>
            <a:chOff x="667335" y="2067163"/>
            <a:chExt cx="2116515" cy="225900"/>
          </a:xfrm>
        </p:grpSpPr>
        <p:sp>
          <p:nvSpPr>
            <p:cNvPr id="204" name="Google Shape;204;p26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" name="Google Shape;205;p26"/>
            <p:cNvGrpSpPr/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</p:grpSpPr>
          <p:sp>
            <p:nvSpPr>
              <p:cNvPr id="206" name="Google Shape;206;p26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" name="Google Shape;208;p26"/>
          <p:cNvGrpSpPr/>
          <p:nvPr/>
        </p:nvGrpSpPr>
        <p:grpSpPr>
          <a:xfrm>
            <a:off x="553097" y="2495455"/>
            <a:ext cx="1564117" cy="169425"/>
            <a:chOff x="698361" y="3034373"/>
            <a:chExt cx="2085489" cy="225900"/>
          </a:xfrm>
        </p:grpSpPr>
        <p:sp>
          <p:nvSpPr>
            <p:cNvPr id="209" name="Google Shape;209;p26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/>
            </a:p>
          </p:txBody>
        </p:sp>
        <p:grpSp>
          <p:nvGrpSpPr>
            <p:cNvPr id="210" name="Google Shape;210;p26"/>
            <p:cNvGrpSpPr/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</p:grpSpPr>
          <p:sp>
            <p:nvSpPr>
              <p:cNvPr id="211" name="Google Shape;211;p26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26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26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6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6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7" name="Google Shape;227;p26"/>
          <p:cNvGrpSpPr/>
          <p:nvPr/>
        </p:nvGrpSpPr>
        <p:grpSpPr>
          <a:xfrm>
            <a:off x="530511" y="2872324"/>
            <a:ext cx="1586703" cy="169425"/>
            <a:chOff x="668246" y="3522227"/>
            <a:chExt cx="2115604" cy="225900"/>
          </a:xfrm>
        </p:grpSpPr>
        <p:sp>
          <p:nvSpPr>
            <p:cNvPr id="228" name="Google Shape;228;p26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/>
            </a:p>
          </p:txBody>
        </p:sp>
        <p:grpSp>
          <p:nvGrpSpPr>
            <p:cNvPr id="229" name="Google Shape;229;p26"/>
            <p:cNvGrpSpPr/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</p:grpSpPr>
          <p:sp>
            <p:nvSpPr>
              <p:cNvPr id="230" name="Google Shape;230;p26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26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" name="Google Shape;234;p26"/>
          <p:cNvGrpSpPr/>
          <p:nvPr/>
        </p:nvGrpSpPr>
        <p:grpSpPr>
          <a:xfrm>
            <a:off x="549868" y="3249193"/>
            <a:ext cx="1567346" cy="169425"/>
            <a:chOff x="694056" y="4001583"/>
            <a:chExt cx="2089794" cy="225900"/>
          </a:xfrm>
        </p:grpSpPr>
        <p:sp>
          <p:nvSpPr>
            <p:cNvPr id="235" name="Google Shape;235;p26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/>
            </a:p>
          </p:txBody>
        </p:sp>
        <p:grpSp>
          <p:nvGrpSpPr>
            <p:cNvPr id="236" name="Google Shape;236;p26"/>
            <p:cNvGrpSpPr/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</p:grpSpPr>
          <p:sp>
            <p:nvSpPr>
              <p:cNvPr id="237" name="Google Shape;237;p26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9" name="Google Shape;239;p26"/>
          <p:cNvGrpSpPr/>
          <p:nvPr/>
        </p:nvGrpSpPr>
        <p:grpSpPr>
          <a:xfrm>
            <a:off x="537460" y="3626062"/>
            <a:ext cx="1579754" cy="169425"/>
            <a:chOff x="677511" y="4485188"/>
            <a:chExt cx="2106339" cy="225900"/>
          </a:xfrm>
        </p:grpSpPr>
        <p:sp>
          <p:nvSpPr>
            <p:cNvPr id="240" name="Google Shape;240;p26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" name="Google Shape;241;p26"/>
            <p:cNvGrpSpPr/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</p:grpSpPr>
          <p:sp>
            <p:nvSpPr>
              <p:cNvPr id="242" name="Google Shape;242;p26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-611188" y="4416425"/>
                <a:ext cx="30162" cy="3175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5" name="Google Shape;245;p26"/>
          <p:cNvGrpSpPr/>
          <p:nvPr/>
        </p:nvGrpSpPr>
        <p:grpSpPr>
          <a:xfrm>
            <a:off x="546890" y="4002929"/>
            <a:ext cx="1570324" cy="169425"/>
            <a:chOff x="690085" y="4968796"/>
            <a:chExt cx="2093765" cy="225900"/>
          </a:xfrm>
        </p:grpSpPr>
        <p:sp>
          <p:nvSpPr>
            <p:cNvPr id="246" name="Google Shape;246;p26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247" name="Google Shape;247;p26"/>
            <p:cNvGrpSpPr/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</p:grpSpPr>
          <p:sp>
            <p:nvSpPr>
              <p:cNvPr id="248" name="Google Shape;248;p26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-458788" y="4981575"/>
                <a:ext cx="14287" cy="47625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2" name="Google Shape;252;p26"/>
          <p:cNvSpPr txBox="1"/>
          <p:nvPr/>
        </p:nvSpPr>
        <p:spPr>
          <a:xfrm>
            <a:off x="2558706" y="742301"/>
            <a:ext cx="308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DIY </a:t>
            </a: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YOUTUBE CHANNELS</a:t>
            </a:r>
            <a:endParaRPr sz="1100"/>
          </a:p>
        </p:txBody>
      </p:sp>
      <p:grpSp>
        <p:nvGrpSpPr>
          <p:cNvPr id="253" name="Google Shape;253;p26"/>
          <p:cNvGrpSpPr/>
          <p:nvPr/>
        </p:nvGrpSpPr>
        <p:grpSpPr>
          <a:xfrm>
            <a:off x="2470206" y="557073"/>
            <a:ext cx="451843" cy="42863"/>
            <a:chOff x="10806101" y="5722143"/>
            <a:chExt cx="602457" cy="57150"/>
          </a:xfrm>
        </p:grpSpPr>
        <p:sp>
          <p:nvSpPr>
            <p:cNvPr id="254" name="Google Shape;254;p26"/>
            <p:cNvSpPr/>
            <p:nvPr/>
          </p:nvSpPr>
          <p:spPr>
            <a:xfrm>
              <a:off x="11351408" y="5722143"/>
              <a:ext cx="57150" cy="57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1169639" y="5722143"/>
              <a:ext cx="57150" cy="57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10987870" y="5722143"/>
              <a:ext cx="57150" cy="5715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10806101" y="5722143"/>
              <a:ext cx="57150" cy="5715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8" name="Google Shape;258;p26"/>
          <p:cNvCxnSpPr/>
          <p:nvPr/>
        </p:nvCxnSpPr>
        <p:spPr>
          <a:xfrm>
            <a:off x="2784369" y="2495452"/>
            <a:ext cx="5879400" cy="0"/>
          </a:xfrm>
          <a:prstGeom prst="straightConnector1">
            <a:avLst/>
          </a:prstGeom>
          <a:noFill/>
          <a:ln cap="flat" cmpd="sng" w="9525">
            <a:solidFill>
              <a:schemeClr val="accent1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59" name="Google Shape;259;p26"/>
          <p:cNvGrpSpPr/>
          <p:nvPr/>
        </p:nvGrpSpPr>
        <p:grpSpPr>
          <a:xfrm>
            <a:off x="6493310" y="1398931"/>
            <a:ext cx="1135147" cy="185738"/>
            <a:chOff x="8617366" y="1865242"/>
            <a:chExt cx="1513529" cy="247650"/>
          </a:xfrm>
        </p:grpSpPr>
        <p:grpSp>
          <p:nvGrpSpPr>
            <p:cNvPr id="260" name="Google Shape;260;p26"/>
            <p:cNvGrpSpPr/>
            <p:nvPr/>
          </p:nvGrpSpPr>
          <p:grpSpPr>
            <a:xfrm>
              <a:off x="9257317" y="1865242"/>
              <a:ext cx="249238" cy="247650"/>
              <a:chOff x="12460288" y="1844676"/>
              <a:chExt cx="249238" cy="247650"/>
            </a:xfrm>
          </p:grpSpPr>
          <p:sp>
            <p:nvSpPr>
              <p:cNvPr id="261" name="Google Shape;261;p26"/>
              <p:cNvSpPr/>
              <p:nvPr/>
            </p:nvSpPr>
            <p:spPr>
              <a:xfrm>
                <a:off x="12460288" y="1844676"/>
                <a:ext cx="249238" cy="247650"/>
              </a:xfrm>
              <a:custGeom>
                <a:rect b="b" l="l" r="r" t="t"/>
                <a:pathLst>
                  <a:path extrusionOk="0" h="64" w="64">
                    <a:moveTo>
                      <a:pt x="32" y="64"/>
                    </a:moveTo>
                    <a:cubicBezTo>
                      <a:pt x="14" y="64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lose/>
                    <a:moveTo>
                      <a:pt x="32" y="4"/>
                    </a:moveTo>
                    <a:cubicBezTo>
                      <a:pt x="17" y="4"/>
                      <a:pt x="4" y="17"/>
                      <a:pt x="4" y="32"/>
                    </a:cubicBezTo>
                    <a:cubicBezTo>
                      <a:pt x="4" y="47"/>
                      <a:pt x="17" y="60"/>
                      <a:pt x="32" y="60"/>
                    </a:cubicBezTo>
                    <a:cubicBezTo>
                      <a:pt x="47" y="60"/>
                      <a:pt x="60" y="47"/>
                      <a:pt x="60" y="32"/>
                    </a:cubicBezTo>
                    <a:cubicBezTo>
                      <a:pt x="60" y="17"/>
                      <a:pt x="47" y="4"/>
                      <a:pt x="32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>
                <a:off x="12538075" y="1906588"/>
                <a:ext cx="117475" cy="123825"/>
              </a:xfrm>
              <a:custGeom>
                <a:rect b="b" l="l" r="r" t="t"/>
                <a:pathLst>
                  <a:path extrusionOk="0" h="32" w="30">
                    <a:moveTo>
                      <a:pt x="2" y="32"/>
                    </a:moveTo>
                    <a:cubicBezTo>
                      <a:pt x="2" y="32"/>
                      <a:pt x="1" y="32"/>
                      <a:pt x="1" y="32"/>
                    </a:cubicBezTo>
                    <a:cubicBezTo>
                      <a:pt x="0" y="31"/>
                      <a:pt x="0" y="31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30" y="15"/>
                      <a:pt x="30" y="16"/>
                    </a:cubicBezTo>
                    <a:cubicBezTo>
                      <a:pt x="30" y="17"/>
                      <a:pt x="29" y="17"/>
                      <a:pt x="29" y="18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  <a:moveTo>
                      <a:pt x="4" y="5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24" y="16"/>
                      <a:pt x="24" y="16"/>
                      <a:pt x="24" y="16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p26"/>
            <p:cNvSpPr/>
            <p:nvPr/>
          </p:nvSpPr>
          <p:spPr>
            <a:xfrm>
              <a:off x="9991347" y="1924660"/>
              <a:ext cx="139548" cy="128814"/>
            </a:xfrm>
            <a:custGeom>
              <a:rect b="b" l="l" r="r" t="t"/>
              <a:pathLst>
                <a:path extrusionOk="0" h="44" w="48">
                  <a:moveTo>
                    <a:pt x="24" y="44"/>
                  </a:moveTo>
                  <a:cubicBezTo>
                    <a:pt x="24" y="44"/>
                    <a:pt x="23" y="44"/>
                    <a:pt x="23" y="44"/>
                  </a:cubicBezTo>
                  <a:cubicBezTo>
                    <a:pt x="22" y="43"/>
                    <a:pt x="0" y="27"/>
                    <a:pt x="0" y="14"/>
                  </a:cubicBezTo>
                  <a:cubicBezTo>
                    <a:pt x="0" y="5"/>
                    <a:pt x="7" y="0"/>
                    <a:pt x="13" y="0"/>
                  </a:cubicBezTo>
                  <a:cubicBezTo>
                    <a:pt x="17" y="0"/>
                    <a:pt x="21" y="2"/>
                    <a:pt x="24" y="7"/>
                  </a:cubicBezTo>
                  <a:cubicBezTo>
                    <a:pt x="27" y="2"/>
                    <a:pt x="31" y="0"/>
                    <a:pt x="35" y="0"/>
                  </a:cubicBezTo>
                  <a:cubicBezTo>
                    <a:pt x="41" y="0"/>
                    <a:pt x="48" y="5"/>
                    <a:pt x="48" y="14"/>
                  </a:cubicBezTo>
                  <a:cubicBezTo>
                    <a:pt x="48" y="27"/>
                    <a:pt x="26" y="43"/>
                    <a:pt x="25" y="44"/>
                  </a:cubicBezTo>
                  <a:cubicBezTo>
                    <a:pt x="25" y="44"/>
                    <a:pt x="24" y="44"/>
                    <a:pt x="24" y="44"/>
                  </a:cubicBezTo>
                  <a:close/>
                  <a:moveTo>
                    <a:pt x="13" y="4"/>
                  </a:moveTo>
                  <a:cubicBezTo>
                    <a:pt x="9" y="4"/>
                    <a:pt x="4" y="8"/>
                    <a:pt x="4" y="14"/>
                  </a:cubicBezTo>
                  <a:cubicBezTo>
                    <a:pt x="4" y="22"/>
                    <a:pt x="17" y="35"/>
                    <a:pt x="24" y="40"/>
                  </a:cubicBezTo>
                  <a:cubicBezTo>
                    <a:pt x="31" y="35"/>
                    <a:pt x="44" y="22"/>
                    <a:pt x="44" y="14"/>
                  </a:cubicBezTo>
                  <a:cubicBezTo>
                    <a:pt x="44" y="8"/>
                    <a:pt x="39" y="4"/>
                    <a:pt x="35" y="4"/>
                  </a:cubicBezTo>
                  <a:cubicBezTo>
                    <a:pt x="31" y="4"/>
                    <a:pt x="27" y="7"/>
                    <a:pt x="26" y="13"/>
                  </a:cubicBezTo>
                  <a:cubicBezTo>
                    <a:pt x="26" y="15"/>
                    <a:pt x="22" y="15"/>
                    <a:pt x="22" y="13"/>
                  </a:cubicBezTo>
                  <a:cubicBezTo>
                    <a:pt x="21" y="7"/>
                    <a:pt x="17" y="4"/>
                    <a:pt x="13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4" name="Google Shape;264;p26"/>
            <p:cNvGrpSpPr/>
            <p:nvPr/>
          </p:nvGrpSpPr>
          <p:grpSpPr>
            <a:xfrm>
              <a:off x="8617366" y="1930385"/>
              <a:ext cx="155159" cy="117365"/>
              <a:chOff x="12311063" y="2670175"/>
              <a:chExt cx="371475" cy="280988"/>
            </a:xfrm>
          </p:grpSpPr>
          <p:sp>
            <p:nvSpPr>
              <p:cNvPr id="265" name="Google Shape;265;p26"/>
              <p:cNvSpPr/>
              <p:nvPr/>
            </p:nvSpPr>
            <p:spPr>
              <a:xfrm>
                <a:off x="12357101" y="2763838"/>
                <a:ext cx="201613" cy="187325"/>
              </a:xfrm>
              <a:custGeom>
                <a:rect b="b" l="l" r="r" t="t"/>
                <a:pathLst>
                  <a:path extrusionOk="0" h="48" w="52">
                    <a:moveTo>
                      <a:pt x="50" y="48"/>
                    </a:moveTo>
                    <a:cubicBezTo>
                      <a:pt x="14" y="48"/>
                      <a:pt x="14" y="48"/>
                      <a:pt x="14" y="48"/>
                    </a:cubicBezTo>
                    <a:cubicBezTo>
                      <a:pt x="6" y="48"/>
                      <a:pt x="0" y="42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40"/>
                      <a:pt x="8" y="44"/>
                      <a:pt x="14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1" y="44"/>
                      <a:pt x="52" y="45"/>
                      <a:pt x="52" y="46"/>
                    </a:cubicBezTo>
                    <a:cubicBezTo>
                      <a:pt x="52" y="47"/>
                      <a:pt x="51" y="48"/>
                      <a:pt x="50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>
                <a:off x="12434888" y="2670175"/>
                <a:ext cx="201613" cy="187325"/>
              </a:xfrm>
              <a:custGeom>
                <a:rect b="b" l="l" r="r" t="t"/>
                <a:pathLst>
                  <a:path extrusionOk="0" h="48" w="52">
                    <a:moveTo>
                      <a:pt x="50" y="48"/>
                    </a:moveTo>
                    <a:cubicBezTo>
                      <a:pt x="49" y="48"/>
                      <a:pt x="48" y="47"/>
                      <a:pt x="48" y="46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8"/>
                      <a:pt x="44" y="4"/>
                      <a:pt x="38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2" y="6"/>
                      <a:pt x="52" y="14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7"/>
                      <a:pt x="51" y="48"/>
                      <a:pt x="50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12311063" y="2763838"/>
                <a:ext cx="107950" cy="47625"/>
              </a:xfrm>
              <a:custGeom>
                <a:rect b="b" l="l" r="r" t="t"/>
                <a:pathLst>
                  <a:path extrusionOk="0" h="12" w="28">
                    <a:moveTo>
                      <a:pt x="26" y="12"/>
                    </a:moveTo>
                    <a:cubicBezTo>
                      <a:pt x="26" y="12"/>
                      <a:pt x="25" y="12"/>
                      <a:pt x="25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1" y="12"/>
                      <a:pt x="0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8" y="9"/>
                      <a:pt x="28" y="10"/>
                      <a:pt x="28" y="11"/>
                    </a:cubicBezTo>
                    <a:cubicBezTo>
                      <a:pt x="27" y="12"/>
                      <a:pt x="27" y="12"/>
                      <a:pt x="26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12574588" y="2811463"/>
                <a:ext cx="107950" cy="46037"/>
              </a:xfrm>
              <a:custGeom>
                <a:rect b="b" l="l" r="r" t="t"/>
                <a:pathLst>
                  <a:path extrusionOk="0" h="12" w="28">
                    <a:moveTo>
                      <a:pt x="14" y="12"/>
                    </a:moveTo>
                    <a:cubicBezTo>
                      <a:pt x="14" y="12"/>
                      <a:pt x="13" y="12"/>
                      <a:pt x="13" y="1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0"/>
                      <a:pt x="28" y="1"/>
                    </a:cubicBezTo>
                    <a:cubicBezTo>
                      <a:pt x="28" y="2"/>
                      <a:pt x="28" y="3"/>
                      <a:pt x="27" y="4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4" y="12"/>
                      <a:pt x="14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9" name="Google Shape;269;p26"/>
          <p:cNvSpPr txBox="1"/>
          <p:nvPr/>
        </p:nvSpPr>
        <p:spPr>
          <a:xfrm>
            <a:off x="2526225" y="2495450"/>
            <a:ext cx="63957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 a MLM to analyze DIY YouTube videos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Identify key factors that contribute to video success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Optimize content creation based on model insights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300" y="184350"/>
            <a:ext cx="2801600" cy="21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4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9" name="Google Shape;1859;p44"/>
          <p:cNvGrpSpPr/>
          <p:nvPr/>
        </p:nvGrpSpPr>
        <p:grpSpPr>
          <a:xfrm>
            <a:off x="282179" y="3041655"/>
            <a:ext cx="1849586" cy="576659"/>
            <a:chOff x="376239" y="1549789"/>
            <a:chExt cx="2466115" cy="768879"/>
          </a:xfrm>
        </p:grpSpPr>
        <p:sp>
          <p:nvSpPr>
            <p:cNvPr id="1860" name="Google Shape;1860;p44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44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3" name="Google Shape;1863;p44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4" name="Google Shape;1864;p44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1865" name="Google Shape;1865;p44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1866" name="Google Shape;1866;p44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44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44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44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44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44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44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44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4" name="Google Shape;1874;p44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5" name="Google Shape;1875;p44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6" name="Google Shape;1876;p44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1877" name="Google Shape;1877;p44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78" name="Google Shape;1878;p44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1879" name="Google Shape;1879;p44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44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44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2" name="Google Shape;1882;p44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1883" name="Google Shape;1883;p44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4" name="Google Shape;1884;p44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1885" name="Google Shape;1885;p44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44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7" name="Google Shape;1887;p44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1888" name="Google Shape;1888;p44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9" name="Google Shape;1889;p44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1890" name="Google Shape;1890;p44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44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44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44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44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44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44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44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44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44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44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44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44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44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44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44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06" name="Google Shape;1906;p44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1907" name="Google Shape;1907;p44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08" name="Google Shape;1908;p44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1909" name="Google Shape;1909;p44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44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44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44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13" name="Google Shape;1913;p44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1914" name="Google Shape;1914;p44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/>
            </a:p>
          </p:txBody>
        </p:sp>
        <p:grpSp>
          <p:nvGrpSpPr>
            <p:cNvPr id="1915" name="Google Shape;1915;p44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1916" name="Google Shape;1916;p44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44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18" name="Google Shape;1918;p44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1919" name="Google Shape;1919;p44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20" name="Google Shape;1920;p44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1921" name="Google Shape;1921;p44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44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44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24" name="Google Shape;1924;p44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1925" name="Google Shape;1925;p44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1926" name="Google Shape;1926;p44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1927" name="Google Shape;1927;p44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p44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9" name="Google Shape;1929;p44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0" name="Google Shape;1930;p44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31" name="Google Shape;1931;p44"/>
          <p:cNvGrpSpPr/>
          <p:nvPr/>
        </p:nvGrpSpPr>
        <p:grpSpPr>
          <a:xfrm>
            <a:off x="2655300" y="771475"/>
            <a:ext cx="4479375" cy="1270851"/>
            <a:chOff x="3957638" y="-1429719"/>
            <a:chExt cx="5972500" cy="1694468"/>
          </a:xfrm>
        </p:grpSpPr>
        <p:sp>
          <p:nvSpPr>
            <p:cNvPr id="1932" name="Google Shape;1932;p44"/>
            <p:cNvSpPr txBox="1"/>
            <p:nvPr/>
          </p:nvSpPr>
          <p:spPr>
            <a:xfrm>
              <a:off x="3957638" y="-412651"/>
              <a:ext cx="43680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44"/>
            <p:cNvSpPr txBox="1"/>
            <p:nvPr/>
          </p:nvSpPr>
          <p:spPr>
            <a:xfrm>
              <a:off x="4122738" y="-1429719"/>
              <a:ext cx="5807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Channel Strategy</a:t>
              </a:r>
              <a:endParaRPr sz="1100"/>
            </a:p>
          </p:txBody>
        </p:sp>
      </p:grpSp>
      <p:pic>
        <p:nvPicPr>
          <p:cNvPr id="1934" name="Google Shape;19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62" y="1187050"/>
            <a:ext cx="4127851" cy="370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5" name="Google Shape;1935;p44"/>
          <p:cNvGrpSpPr/>
          <p:nvPr/>
        </p:nvGrpSpPr>
        <p:grpSpPr>
          <a:xfrm>
            <a:off x="2485645" y="199615"/>
            <a:ext cx="5430036" cy="498195"/>
            <a:chOff x="3314189" y="1258055"/>
            <a:chExt cx="8351332" cy="842400"/>
          </a:xfrm>
        </p:grpSpPr>
        <p:grpSp>
          <p:nvGrpSpPr>
            <p:cNvPr id="1936" name="Google Shape;1936;p44"/>
            <p:cNvGrpSpPr/>
            <p:nvPr/>
          </p:nvGrpSpPr>
          <p:grpSpPr>
            <a:xfrm>
              <a:off x="3314189" y="1258055"/>
              <a:ext cx="1928499" cy="842400"/>
              <a:chOff x="3314189" y="1258055"/>
              <a:chExt cx="1928499" cy="842400"/>
            </a:xfrm>
          </p:grpSpPr>
          <p:sp>
            <p:nvSpPr>
              <p:cNvPr id="1937" name="Google Shape;1937;p44"/>
              <p:cNvSpPr/>
              <p:nvPr/>
            </p:nvSpPr>
            <p:spPr>
              <a:xfrm>
                <a:off x="3314189" y="1258055"/>
                <a:ext cx="844800" cy="842400"/>
              </a:xfrm>
              <a:prstGeom prst="roundRect">
                <a:avLst>
                  <a:gd fmla="val 50000" name="adj"/>
                </a:avLst>
              </a:prstGeom>
              <a:solidFill>
                <a:schemeClr val="lt1">
                  <a:alpha val="6669"/>
                </a:schemeClr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38" name="Google Shape;1938;p44"/>
              <p:cNvGrpSpPr/>
              <p:nvPr/>
            </p:nvGrpSpPr>
            <p:grpSpPr>
              <a:xfrm>
                <a:off x="3595258" y="1496748"/>
                <a:ext cx="282576" cy="365126"/>
                <a:chOff x="5954713" y="3244850"/>
                <a:chExt cx="282576" cy="365126"/>
              </a:xfrm>
            </p:grpSpPr>
            <p:sp>
              <p:nvSpPr>
                <p:cNvPr id="1939" name="Google Shape;1939;p44"/>
                <p:cNvSpPr/>
                <p:nvPr/>
              </p:nvSpPr>
              <p:spPr>
                <a:xfrm>
                  <a:off x="5954713" y="3500438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0" name="Google Shape;1940;p44"/>
                <p:cNvSpPr/>
                <p:nvPr/>
              </p:nvSpPr>
              <p:spPr>
                <a:xfrm>
                  <a:off x="6127751" y="34385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1" name="Google Shape;1941;p44"/>
                <p:cNvSpPr/>
                <p:nvPr/>
              </p:nvSpPr>
              <p:spPr>
                <a:xfrm>
                  <a:off x="6048376" y="3244850"/>
                  <a:ext cx="188913" cy="263525"/>
                </a:xfrm>
                <a:custGeom>
                  <a:rect b="b" l="l" r="r" t="t"/>
                  <a:pathLst>
                    <a:path extrusionOk="0" h="68" w="48">
                      <a:moveTo>
                        <a:pt x="4" y="68"/>
                      </a:move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19"/>
                        <a:pt x="0" y="18"/>
                        <a:pt x="1" y="18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6" y="0"/>
                        <a:pt x="47" y="0"/>
                        <a:pt x="47" y="0"/>
                      </a:cubicBezTo>
                      <a:cubicBezTo>
                        <a:pt x="48" y="1"/>
                        <a:pt x="48" y="1"/>
                        <a:pt x="48" y="2"/>
                      </a:cubicBezTo>
                      <a:cubicBezTo>
                        <a:pt x="48" y="52"/>
                        <a:pt x="48" y="52"/>
                        <a:pt x="48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" y="21"/>
                        <a:pt x="4" y="21"/>
                        <a:pt x="4" y="21"/>
                      </a:cubicBezTo>
                      <a:lnTo>
                        <a:pt x="4" y="6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2" name="Google Shape;1942;p44"/>
                <p:cNvSpPr/>
                <p:nvPr/>
              </p:nvSpPr>
              <p:spPr>
                <a:xfrm>
                  <a:off x="6053138" y="3298825"/>
                  <a:ext cx="180975" cy="85725"/>
                </a:xfrm>
                <a:custGeom>
                  <a:rect b="b" l="l" r="r" t="t"/>
                  <a:pathLst>
                    <a:path extrusionOk="0" h="54" w="114">
                      <a:moveTo>
                        <a:pt x="5" y="54"/>
                      </a:moveTo>
                      <a:lnTo>
                        <a:pt x="0" y="44"/>
                      </a:lnTo>
                      <a:lnTo>
                        <a:pt x="109" y="0"/>
                      </a:lnTo>
                      <a:lnTo>
                        <a:pt x="114" y="10"/>
                      </a:lnTo>
                      <a:lnTo>
                        <a:pt x="5" y="5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43" name="Google Shape;1943;p44"/>
              <p:cNvSpPr txBox="1"/>
              <p:nvPr/>
            </p:nvSpPr>
            <p:spPr>
              <a:xfrm>
                <a:off x="4367888" y="1540812"/>
                <a:ext cx="874800" cy="36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Music</a:t>
                </a:r>
                <a:endParaRPr sz="1100"/>
              </a:p>
            </p:txBody>
          </p:sp>
        </p:grpSp>
        <p:sp>
          <p:nvSpPr>
            <p:cNvPr id="1944" name="Google Shape;1944;p44"/>
            <p:cNvSpPr txBox="1"/>
            <p:nvPr/>
          </p:nvSpPr>
          <p:spPr>
            <a:xfrm>
              <a:off x="6508832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Gaming</a:t>
              </a:r>
              <a:endParaRPr sz="1100"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7596077" y="1258055"/>
              <a:ext cx="844800" cy="8424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6669"/>
              </a:schemeClr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44"/>
            <p:cNvSpPr txBox="1"/>
            <p:nvPr/>
          </p:nvSpPr>
          <p:spPr>
            <a:xfrm>
              <a:off x="8649776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News</a:t>
              </a:r>
              <a:endParaRPr sz="1100"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9737022" y="1258055"/>
              <a:ext cx="844800" cy="8424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6669"/>
              </a:schemeClr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44"/>
            <p:cNvSpPr txBox="1"/>
            <p:nvPr/>
          </p:nvSpPr>
          <p:spPr>
            <a:xfrm>
              <a:off x="10790721" y="1540812"/>
              <a:ext cx="874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Movies</a:t>
              </a:r>
              <a:endParaRPr sz="1100"/>
            </a:p>
          </p:txBody>
        </p:sp>
        <p:grpSp>
          <p:nvGrpSpPr>
            <p:cNvPr id="1949" name="Google Shape;1949;p44"/>
            <p:cNvGrpSpPr/>
            <p:nvPr/>
          </p:nvGrpSpPr>
          <p:grpSpPr>
            <a:xfrm>
              <a:off x="5455133" y="1258055"/>
              <a:ext cx="844800" cy="842400"/>
              <a:chOff x="5455133" y="1258055"/>
              <a:chExt cx="844800" cy="842400"/>
            </a:xfrm>
          </p:grpSpPr>
          <p:sp>
            <p:nvSpPr>
              <p:cNvPr id="1950" name="Google Shape;1950;p44"/>
              <p:cNvSpPr/>
              <p:nvPr/>
            </p:nvSpPr>
            <p:spPr>
              <a:xfrm>
                <a:off x="5455133" y="1258055"/>
                <a:ext cx="844800" cy="842400"/>
              </a:xfrm>
              <a:prstGeom prst="roundRect">
                <a:avLst>
                  <a:gd fmla="val 50000" name="adj"/>
                </a:avLst>
              </a:prstGeom>
              <a:solidFill>
                <a:schemeClr val="lt1">
                  <a:alpha val="6669"/>
                </a:schemeClr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51" name="Google Shape;1951;p44"/>
              <p:cNvGrpSpPr/>
              <p:nvPr/>
            </p:nvGrpSpPr>
            <p:grpSpPr>
              <a:xfrm>
                <a:off x="5691753" y="1493574"/>
                <a:ext cx="371475" cy="371475"/>
                <a:chOff x="5910263" y="3243263"/>
                <a:chExt cx="371475" cy="371475"/>
              </a:xfrm>
            </p:grpSpPr>
            <p:sp>
              <p:nvSpPr>
                <p:cNvPr id="1952" name="Google Shape;1952;p44"/>
                <p:cNvSpPr/>
                <p:nvPr/>
              </p:nvSpPr>
              <p:spPr>
                <a:xfrm>
                  <a:off x="5910263" y="3351213"/>
                  <a:ext cx="371475" cy="263525"/>
                </a:xfrm>
                <a:custGeom>
                  <a:rect b="b" l="l" r="r" t="t"/>
                  <a:pathLst>
                    <a:path extrusionOk="0" h="68" w="96">
                      <a:moveTo>
                        <a:pt x="86" y="68"/>
                      </a:moveTo>
                      <a:cubicBezTo>
                        <a:pt x="81" y="68"/>
                        <a:pt x="80" y="67"/>
                        <a:pt x="75" y="58"/>
                      </a:cubicBezTo>
                      <a:cubicBezTo>
                        <a:pt x="73" y="54"/>
                        <a:pt x="70" y="48"/>
                        <a:pt x="65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48"/>
                        <a:pt x="23" y="54"/>
                        <a:pt x="21" y="58"/>
                      </a:cubicBezTo>
                      <a:cubicBezTo>
                        <a:pt x="16" y="67"/>
                        <a:pt x="15" y="68"/>
                        <a:pt x="10" y="68"/>
                      </a:cubicBezTo>
                      <a:cubicBezTo>
                        <a:pt x="4" y="68"/>
                        <a:pt x="0" y="64"/>
                        <a:pt x="0" y="5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88" y="0"/>
                        <a:pt x="96" y="8"/>
                        <a:pt x="96" y="18"/>
                      </a:cubicBezTo>
                      <a:cubicBezTo>
                        <a:pt x="96" y="58"/>
                        <a:pt x="96" y="58"/>
                        <a:pt x="96" y="58"/>
                      </a:cubicBezTo>
                      <a:cubicBezTo>
                        <a:pt x="96" y="64"/>
                        <a:pt x="92" y="68"/>
                        <a:pt x="86" y="68"/>
                      </a:cubicBezTo>
                      <a:close/>
                      <a:moveTo>
                        <a:pt x="30" y="36"/>
                      </a:move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7" y="36"/>
                        <a:pt x="67" y="36"/>
                        <a:pt x="68" y="37"/>
                      </a:cubicBezTo>
                      <a:cubicBezTo>
                        <a:pt x="73" y="46"/>
                        <a:pt x="76" y="52"/>
                        <a:pt x="79" y="56"/>
                      </a:cubicBezTo>
                      <a:cubicBezTo>
                        <a:pt x="83" y="64"/>
                        <a:pt x="83" y="64"/>
                        <a:pt x="86" y="64"/>
                      </a:cubicBezTo>
                      <a:cubicBezTo>
                        <a:pt x="89" y="64"/>
                        <a:pt x="92" y="61"/>
                        <a:pt x="92" y="58"/>
                      </a:cubicBezTo>
                      <a:cubicBezTo>
                        <a:pt x="92" y="18"/>
                        <a:pt x="92" y="18"/>
                        <a:pt x="92" y="18"/>
                      </a:cubicBezTo>
                      <a:cubicBezTo>
                        <a:pt x="92" y="10"/>
                        <a:pt x="86" y="4"/>
                        <a:pt x="7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0" y="4"/>
                        <a:pt x="4" y="10"/>
                        <a:pt x="4" y="18"/>
                      </a:cubicBez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4" y="61"/>
                        <a:pt x="7" y="64"/>
                        <a:pt x="10" y="64"/>
                      </a:cubicBezTo>
                      <a:cubicBezTo>
                        <a:pt x="13" y="64"/>
                        <a:pt x="13" y="64"/>
                        <a:pt x="17" y="56"/>
                      </a:cubicBezTo>
                      <a:cubicBezTo>
                        <a:pt x="20" y="52"/>
                        <a:pt x="23" y="46"/>
                        <a:pt x="28" y="37"/>
                      </a:cubicBezTo>
                      <a:cubicBezTo>
                        <a:pt x="29" y="36"/>
                        <a:pt x="29" y="36"/>
                        <a:pt x="30" y="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3" name="Google Shape;1953;p44"/>
                <p:cNvSpPr/>
                <p:nvPr/>
              </p:nvSpPr>
              <p:spPr>
                <a:xfrm>
                  <a:off x="6181726" y="3390901"/>
                  <a:ext cx="30163" cy="30163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4" name="Google Shape;1954;p44"/>
                <p:cNvSpPr/>
                <p:nvPr/>
              </p:nvSpPr>
              <p:spPr>
                <a:xfrm>
                  <a:off x="6211888" y="3421063"/>
                  <a:ext cx="31750" cy="31750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5" name="Google Shape;1955;p44"/>
                <p:cNvSpPr/>
                <p:nvPr/>
              </p:nvSpPr>
              <p:spPr>
                <a:xfrm>
                  <a:off x="6149976" y="3421063"/>
                  <a:ext cx="31750" cy="31750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6" name="Google Shape;1956;p44"/>
                <p:cNvSpPr/>
                <p:nvPr/>
              </p:nvSpPr>
              <p:spPr>
                <a:xfrm>
                  <a:off x="6181726" y="3452813"/>
                  <a:ext cx="30163" cy="30163"/>
                </a:xfrm>
                <a:custGeom>
                  <a:rect b="b" l="l" r="r" t="t"/>
                  <a:pathLst>
                    <a:path extrusionOk="0" h="8" w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7" name="Google Shape;1957;p44"/>
                <p:cNvSpPr/>
                <p:nvPr/>
              </p:nvSpPr>
              <p:spPr>
                <a:xfrm>
                  <a:off x="5988051" y="3398838"/>
                  <a:ext cx="15875" cy="76200"/>
                </a:xfrm>
                <a:custGeom>
                  <a:rect b="b" l="l" r="r" t="t"/>
                  <a:pathLst>
                    <a:path extrusionOk="0" h="20" w="4">
                      <a:moveTo>
                        <a:pt x="2" y="20"/>
                      </a:moveTo>
                      <a:cubicBezTo>
                        <a:pt x="1" y="20"/>
                        <a:pt x="0" y="19"/>
                        <a:pt x="0" y="1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3" y="20"/>
                        <a:pt x="2" y="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8" name="Google Shape;1958;p44"/>
                <p:cNvSpPr/>
                <p:nvPr/>
              </p:nvSpPr>
              <p:spPr>
                <a:xfrm>
                  <a:off x="5956301" y="3429001"/>
                  <a:ext cx="77788" cy="15875"/>
                </a:xfrm>
                <a:custGeom>
                  <a:rect b="b" l="l" r="r" t="t"/>
                  <a:pathLst>
                    <a:path extrusionOk="0" h="4" w="20">
                      <a:moveTo>
                        <a:pt x="1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3"/>
                        <a:pt x="19" y="4"/>
                        <a:pt x="1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9" name="Google Shape;1959;p44"/>
                <p:cNvSpPr/>
                <p:nvPr/>
              </p:nvSpPr>
              <p:spPr>
                <a:xfrm>
                  <a:off x="6057901" y="3460751"/>
                  <a:ext cx="30163" cy="14288"/>
                </a:xfrm>
                <a:custGeom>
                  <a:rect b="b" l="l" r="r" t="t"/>
                  <a:pathLst>
                    <a:path extrusionOk="0" h="4" w="8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0" name="Google Shape;1960;p44"/>
                <p:cNvSpPr/>
                <p:nvPr/>
              </p:nvSpPr>
              <p:spPr>
                <a:xfrm>
                  <a:off x="6103938" y="3460751"/>
                  <a:ext cx="30163" cy="14288"/>
                </a:xfrm>
                <a:custGeom>
                  <a:rect b="b" l="l" r="r" t="t"/>
                  <a:pathLst>
                    <a:path extrusionOk="0" h="4" w="8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1" name="Google Shape;1961;p44"/>
                <p:cNvSpPr/>
                <p:nvPr/>
              </p:nvSpPr>
              <p:spPr>
                <a:xfrm>
                  <a:off x="6049963" y="3321051"/>
                  <a:ext cx="77788" cy="46038"/>
                </a:xfrm>
                <a:custGeom>
                  <a:rect b="b" l="l" r="r" t="t"/>
                  <a:pathLst>
                    <a:path extrusionOk="0" h="12" w="20">
                      <a:moveTo>
                        <a:pt x="18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1"/>
                        <a:pt x="0" y="1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11"/>
                        <a:pt x="19" y="12"/>
                        <a:pt x="18" y="12"/>
                      </a:cubicBezTo>
                      <a:close/>
                      <a:moveTo>
                        <a:pt x="4" y="8"/>
                      </a:move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2" name="Google Shape;1962;p44"/>
                <p:cNvSpPr/>
                <p:nvPr/>
              </p:nvSpPr>
              <p:spPr>
                <a:xfrm>
                  <a:off x="5972176" y="3243263"/>
                  <a:ext cx="123825" cy="93663"/>
                </a:xfrm>
                <a:custGeom>
                  <a:rect b="b" l="l" r="r" t="t"/>
                  <a:pathLst>
                    <a:path extrusionOk="0" h="24" w="32">
                      <a:moveTo>
                        <a:pt x="30" y="24"/>
                      </a:moveTo>
                      <a:cubicBezTo>
                        <a:pt x="29" y="24"/>
                        <a:pt x="28" y="23"/>
                        <a:pt x="28" y="2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8" y="8"/>
                        <a:pt x="24" y="4"/>
                        <a:pt x="20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7" y="0"/>
                        <a:pt x="32" y="5"/>
                        <a:pt x="32" y="12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32" y="23"/>
                        <a:pt x="31" y="24"/>
                        <a:pt x="30" y="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63" name="Google Shape;1963;p44"/>
            <p:cNvGrpSpPr/>
            <p:nvPr/>
          </p:nvGrpSpPr>
          <p:grpSpPr>
            <a:xfrm>
              <a:off x="7832697" y="1493574"/>
              <a:ext cx="371475" cy="371475"/>
              <a:chOff x="5910263" y="3243263"/>
              <a:chExt cx="371475" cy="371475"/>
            </a:xfrm>
          </p:grpSpPr>
          <p:sp>
            <p:nvSpPr>
              <p:cNvPr id="1964" name="Google Shape;1964;p44"/>
              <p:cNvSpPr/>
              <p:nvPr/>
            </p:nvSpPr>
            <p:spPr>
              <a:xfrm>
                <a:off x="5956301" y="3289301"/>
                <a:ext cx="185738" cy="15875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p44"/>
              <p:cNvSpPr/>
              <p:nvPr/>
            </p:nvSpPr>
            <p:spPr>
              <a:xfrm>
                <a:off x="5956301" y="3336926"/>
                <a:ext cx="93663" cy="107950"/>
              </a:xfrm>
              <a:custGeom>
                <a:rect b="b" l="l" r="r" t="t"/>
                <a:pathLst>
                  <a:path extrusionOk="0" h="28" w="24">
                    <a:moveTo>
                      <a:pt x="22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7"/>
                      <a:pt x="23" y="28"/>
                      <a:pt x="22" y="28"/>
                    </a:cubicBezTo>
                    <a:close/>
                    <a:moveTo>
                      <a:pt x="4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p44"/>
              <p:cNvSpPr/>
              <p:nvPr/>
            </p:nvSpPr>
            <p:spPr>
              <a:xfrm>
                <a:off x="6080126" y="3367088"/>
                <a:ext cx="61913" cy="15875"/>
              </a:xfrm>
              <a:custGeom>
                <a:rect b="b" l="l" r="r" t="t"/>
                <a:pathLst>
                  <a:path extrusionOk="0" h="4" w="16">
                    <a:moveTo>
                      <a:pt x="1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3"/>
                      <a:pt x="15" y="4"/>
                      <a:pt x="14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p44"/>
              <p:cNvSpPr/>
              <p:nvPr/>
            </p:nvSpPr>
            <p:spPr>
              <a:xfrm>
                <a:off x="6065838" y="3398838"/>
                <a:ext cx="76200" cy="14288"/>
              </a:xfrm>
              <a:custGeom>
                <a:rect b="b" l="l" r="r" t="t"/>
                <a:pathLst>
                  <a:path extrusionOk="0" h="4" w="20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p44"/>
              <p:cNvSpPr/>
              <p:nvPr/>
            </p:nvSpPr>
            <p:spPr>
              <a:xfrm>
                <a:off x="6065838" y="3429001"/>
                <a:ext cx="76200" cy="15875"/>
              </a:xfrm>
              <a:custGeom>
                <a:rect b="b" l="l" r="r" t="t"/>
                <a:pathLst>
                  <a:path extrusionOk="0" h="4" w="20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9" name="Google Shape;1969;p44"/>
              <p:cNvSpPr/>
              <p:nvPr/>
            </p:nvSpPr>
            <p:spPr>
              <a:xfrm>
                <a:off x="5956301" y="3460751"/>
                <a:ext cx="185738" cy="14288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0" name="Google Shape;1970;p44"/>
              <p:cNvSpPr/>
              <p:nvPr/>
            </p:nvSpPr>
            <p:spPr>
              <a:xfrm>
                <a:off x="5956301" y="3490913"/>
                <a:ext cx="185738" cy="15875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44"/>
              <p:cNvSpPr/>
              <p:nvPr/>
            </p:nvSpPr>
            <p:spPr>
              <a:xfrm>
                <a:off x="5956301" y="3522663"/>
                <a:ext cx="185738" cy="14288"/>
              </a:xfrm>
              <a:custGeom>
                <a:rect b="b" l="l" r="r" t="t"/>
                <a:pathLst>
                  <a:path extrusionOk="0" h="4" w="48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44"/>
              <p:cNvSpPr/>
              <p:nvPr/>
            </p:nvSpPr>
            <p:spPr>
              <a:xfrm>
                <a:off x="6173788" y="3267076"/>
                <a:ext cx="77788" cy="317500"/>
              </a:xfrm>
              <a:custGeom>
                <a:rect b="b" l="l" r="r" t="t"/>
                <a:pathLst>
                  <a:path extrusionOk="0" h="82" w="20">
                    <a:moveTo>
                      <a:pt x="14" y="82"/>
                    </a:moveTo>
                    <a:cubicBezTo>
                      <a:pt x="11" y="82"/>
                      <a:pt x="8" y="79"/>
                      <a:pt x="8" y="7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20" y="15"/>
                      <a:pt x="20" y="1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9"/>
                      <a:pt x="17" y="82"/>
                      <a:pt x="14" y="82"/>
                    </a:cubicBezTo>
                    <a:close/>
                    <a:moveTo>
                      <a:pt x="12" y="18"/>
                    </a:move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8"/>
                      <a:pt x="16" y="77"/>
                      <a:pt x="16" y="76"/>
                    </a:cubicBezTo>
                    <a:cubicBezTo>
                      <a:pt x="16" y="18"/>
                      <a:pt x="16" y="18"/>
                      <a:pt x="16" y="18"/>
                    </a:cubicBezTo>
                    <a:lnTo>
                      <a:pt x="12" y="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44"/>
              <p:cNvSpPr/>
              <p:nvPr/>
            </p:nvSpPr>
            <p:spPr>
              <a:xfrm>
                <a:off x="5910263" y="3243263"/>
                <a:ext cx="371475" cy="371475"/>
              </a:xfrm>
              <a:custGeom>
                <a:rect b="b" l="l" r="r" t="t"/>
                <a:pathLst>
                  <a:path extrusionOk="0" h="96" w="96">
                    <a:moveTo>
                      <a:pt x="82" y="96"/>
                    </a:moveTo>
                    <a:cubicBezTo>
                      <a:pt x="14" y="96"/>
                      <a:pt x="14" y="96"/>
                      <a:pt x="14" y="96"/>
                    </a:cubicBezTo>
                    <a:cubicBezTo>
                      <a:pt x="6" y="96"/>
                      <a:pt x="0" y="90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82"/>
                      <a:pt x="72" y="82"/>
                      <a:pt x="72" y="82"/>
                    </a:cubicBezTo>
                    <a:cubicBezTo>
                      <a:pt x="72" y="88"/>
                      <a:pt x="76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6"/>
                      <a:pt x="76" y="15"/>
                      <a:pt x="76" y="14"/>
                    </a:cubicBezTo>
                    <a:cubicBezTo>
                      <a:pt x="76" y="13"/>
                      <a:pt x="77" y="12"/>
                      <a:pt x="78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5" y="12"/>
                      <a:pt x="96" y="13"/>
                      <a:pt x="96" y="14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90"/>
                      <a:pt x="90" y="96"/>
                      <a:pt x="82" y="96"/>
                    </a:cubicBezTo>
                    <a:close/>
                    <a:moveTo>
                      <a:pt x="4" y="4"/>
                    </a:moveTo>
                    <a:cubicBezTo>
                      <a:pt x="4" y="82"/>
                      <a:pt x="4" y="82"/>
                      <a:pt x="4" y="82"/>
                    </a:cubicBezTo>
                    <a:cubicBezTo>
                      <a:pt x="4" y="88"/>
                      <a:pt x="8" y="92"/>
                      <a:pt x="14" y="92"/>
                    </a:cubicBezTo>
                    <a:cubicBezTo>
                      <a:pt x="72" y="92"/>
                      <a:pt x="72" y="92"/>
                      <a:pt x="72" y="92"/>
                    </a:cubicBezTo>
                    <a:cubicBezTo>
                      <a:pt x="70" y="89"/>
                      <a:pt x="68" y="86"/>
                      <a:pt x="68" y="82"/>
                    </a:cubicBezTo>
                    <a:cubicBezTo>
                      <a:pt x="68" y="4"/>
                      <a:pt x="68" y="4"/>
                      <a:pt x="68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4" name="Google Shape;1974;p44"/>
            <p:cNvGrpSpPr/>
            <p:nvPr/>
          </p:nvGrpSpPr>
          <p:grpSpPr>
            <a:xfrm>
              <a:off x="9972848" y="1507861"/>
              <a:ext cx="373063" cy="342900"/>
              <a:chOff x="5807075" y="4032250"/>
              <a:chExt cx="373063" cy="342900"/>
            </a:xfrm>
          </p:grpSpPr>
          <p:sp>
            <p:nvSpPr>
              <p:cNvPr id="1975" name="Google Shape;1975;p44"/>
              <p:cNvSpPr/>
              <p:nvPr/>
            </p:nvSpPr>
            <p:spPr>
              <a:xfrm>
                <a:off x="5807075" y="4140200"/>
                <a:ext cx="373063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44"/>
              <p:cNvSpPr/>
              <p:nvPr/>
            </p:nvSpPr>
            <p:spPr>
              <a:xfrm>
                <a:off x="5930900" y="4187825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44"/>
              <p:cNvSpPr/>
              <p:nvPr/>
            </p:nvSpPr>
            <p:spPr>
              <a:xfrm>
                <a:off x="5807075" y="4032250"/>
                <a:ext cx="373063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44"/>
              <p:cNvSpPr/>
              <p:nvPr/>
            </p:nvSpPr>
            <p:spPr>
              <a:xfrm>
                <a:off x="5810250" y="4035425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5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44"/>
              <p:cNvSpPr/>
              <p:nvPr/>
            </p:nvSpPr>
            <p:spPr>
              <a:xfrm>
                <a:off x="5857875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44"/>
              <p:cNvSpPr/>
              <p:nvPr/>
            </p:nvSpPr>
            <p:spPr>
              <a:xfrm>
                <a:off x="5919788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44"/>
              <p:cNvSpPr/>
              <p:nvPr/>
            </p:nvSpPr>
            <p:spPr>
              <a:xfrm>
                <a:off x="5981700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44"/>
              <p:cNvSpPr/>
              <p:nvPr/>
            </p:nvSpPr>
            <p:spPr>
              <a:xfrm>
                <a:off x="6043613" y="4035425"/>
                <a:ext cx="85725" cy="85725"/>
              </a:xfrm>
              <a:custGeom>
                <a:rect b="b" l="l" r="r" t="t"/>
                <a:pathLst>
                  <a:path extrusionOk="0" h="54" w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44"/>
              <p:cNvSpPr/>
              <p:nvPr/>
            </p:nvSpPr>
            <p:spPr>
              <a:xfrm>
                <a:off x="6107113" y="4051300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4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4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45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0" name="Google Shape;1990;p45"/>
          <p:cNvGrpSpPr/>
          <p:nvPr/>
        </p:nvGrpSpPr>
        <p:grpSpPr>
          <a:xfrm>
            <a:off x="282179" y="3418523"/>
            <a:ext cx="1849586" cy="576659"/>
            <a:chOff x="376239" y="1549789"/>
            <a:chExt cx="2466115" cy="768879"/>
          </a:xfrm>
        </p:grpSpPr>
        <p:sp>
          <p:nvSpPr>
            <p:cNvPr id="1991" name="Google Shape;1991;p45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45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45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4" name="Google Shape;1994;p45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5" name="Google Shape;1995;p45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1996" name="Google Shape;1996;p45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1997" name="Google Shape;1997;p45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8" name="Google Shape;1998;p45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9" name="Google Shape;1999;p45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0" name="Google Shape;2000;p45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1" name="Google Shape;2001;p45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2" name="Google Shape;2002;p45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3" name="Google Shape;2003;p45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45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5" name="Google Shape;2005;p45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06" name="Google Shape;2006;p45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7" name="Google Shape;2007;p45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2008" name="Google Shape;2008;p45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9" name="Google Shape;2009;p45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2010" name="Google Shape;2010;p45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1" name="Google Shape;2011;p45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12;p45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13" name="Google Shape;2013;p45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2014" name="Google Shape;2014;p45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5" name="Google Shape;2015;p45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2016" name="Google Shape;2016;p45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p45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18" name="Google Shape;2018;p45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2019" name="Google Shape;2019;p45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20" name="Google Shape;2020;p45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2021" name="Google Shape;2021;p45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45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45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45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45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45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45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45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29;p45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30;p45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45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45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033;p45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034;p45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035;p45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036;p45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7" name="Google Shape;2037;p45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2038" name="Google Shape;2038;p45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9" name="Google Shape;2039;p45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2040" name="Google Shape;2040;p45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041;p45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45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45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4" name="Google Shape;2044;p45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2045" name="Google Shape;2045;p45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6" name="Google Shape;2046;p45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2047" name="Google Shape;2047;p45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45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9" name="Google Shape;2049;p45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2050" name="Google Shape;2050;p45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/>
            </a:p>
          </p:txBody>
        </p:sp>
        <p:grpSp>
          <p:nvGrpSpPr>
            <p:cNvPr id="2051" name="Google Shape;2051;p45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2052" name="Google Shape;2052;p45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45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45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55" name="Google Shape;2055;p45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2056" name="Google Shape;2056;p45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2057" name="Google Shape;2057;p45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2058" name="Google Shape;2058;p45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45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45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45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62" name="Google Shape;2062;p45"/>
          <p:cNvSpPr/>
          <p:nvPr/>
        </p:nvSpPr>
        <p:spPr>
          <a:xfrm>
            <a:off x="2593727" y="1001881"/>
            <a:ext cx="5952900" cy="376500"/>
          </a:xfrm>
          <a:prstGeom prst="roundRect">
            <a:avLst>
              <a:gd fmla="val 50000" name="adj"/>
            </a:avLst>
          </a:prstGeom>
          <a:solidFill>
            <a:schemeClr val="lt1">
              <a:alpha val="6669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Google Shape;2063;p45"/>
          <p:cNvSpPr txBox="1"/>
          <p:nvPr/>
        </p:nvSpPr>
        <p:spPr>
          <a:xfrm>
            <a:off x="3172383" y="1109313"/>
            <a:ext cx="3898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of Using YouTube Data for Predictions</a:t>
            </a:r>
            <a:endParaRPr i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4" name="Google Shape;2064;p45"/>
          <p:cNvGrpSpPr/>
          <p:nvPr/>
        </p:nvGrpSpPr>
        <p:grpSpPr>
          <a:xfrm>
            <a:off x="2744273" y="1092951"/>
            <a:ext cx="194393" cy="194393"/>
            <a:chOff x="5910263" y="3243263"/>
            <a:chExt cx="371475" cy="371475"/>
          </a:xfrm>
        </p:grpSpPr>
        <p:sp>
          <p:nvSpPr>
            <p:cNvPr id="2065" name="Google Shape;2065;p45"/>
            <p:cNvSpPr/>
            <p:nvPr/>
          </p:nvSpPr>
          <p:spPr>
            <a:xfrm>
              <a:off x="5910263" y="3243263"/>
              <a:ext cx="263525" cy="263525"/>
            </a:xfrm>
            <a:custGeom>
              <a:rect b="b" l="l" r="r" t="t"/>
              <a:pathLst>
                <a:path extrusionOk="0" h="68" w="68">
                  <a:moveTo>
                    <a:pt x="34" y="68"/>
                  </a:move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lose/>
                  <a:moveTo>
                    <a:pt x="34" y="4"/>
                  </a:moveTo>
                  <a:cubicBezTo>
                    <a:pt x="17" y="4"/>
                    <a:pt x="4" y="17"/>
                    <a:pt x="4" y="34"/>
                  </a:cubicBezTo>
                  <a:cubicBezTo>
                    <a:pt x="4" y="51"/>
                    <a:pt x="17" y="64"/>
                    <a:pt x="34" y="64"/>
                  </a:cubicBezTo>
                  <a:cubicBezTo>
                    <a:pt x="51" y="64"/>
                    <a:pt x="64" y="51"/>
                    <a:pt x="64" y="34"/>
                  </a:cubicBezTo>
                  <a:cubicBezTo>
                    <a:pt x="64" y="17"/>
                    <a:pt x="51" y="4"/>
                    <a:pt x="3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45"/>
            <p:cNvSpPr/>
            <p:nvPr/>
          </p:nvSpPr>
          <p:spPr>
            <a:xfrm>
              <a:off x="6119813" y="3452813"/>
              <a:ext cx="161925" cy="161925"/>
            </a:xfrm>
            <a:custGeom>
              <a:rect b="b" l="l" r="r" t="t"/>
              <a:pathLst>
                <a:path extrusionOk="0" h="42" w="42">
                  <a:moveTo>
                    <a:pt x="40" y="42"/>
                  </a:moveTo>
                  <a:cubicBezTo>
                    <a:pt x="39" y="42"/>
                    <a:pt x="39" y="42"/>
                    <a:pt x="39" y="4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41"/>
                    <a:pt x="41" y="41"/>
                  </a:cubicBezTo>
                  <a:cubicBezTo>
                    <a:pt x="41" y="42"/>
                    <a:pt x="41" y="42"/>
                    <a:pt x="4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7" name="Google Shape;2067;p45"/>
          <p:cNvGrpSpPr/>
          <p:nvPr/>
        </p:nvGrpSpPr>
        <p:grpSpPr>
          <a:xfrm>
            <a:off x="2744279" y="1721763"/>
            <a:ext cx="5034161" cy="2470547"/>
            <a:chOff x="3496605" y="2694450"/>
            <a:chExt cx="6712215" cy="3294063"/>
          </a:xfrm>
        </p:grpSpPr>
        <p:grpSp>
          <p:nvGrpSpPr>
            <p:cNvPr id="2068" name="Google Shape;2068;p45"/>
            <p:cNvGrpSpPr/>
            <p:nvPr/>
          </p:nvGrpSpPr>
          <p:grpSpPr>
            <a:xfrm>
              <a:off x="3496605" y="2694450"/>
              <a:ext cx="6712215" cy="373063"/>
              <a:chOff x="3496605" y="2694450"/>
              <a:chExt cx="6712215" cy="373063"/>
            </a:xfrm>
          </p:grpSpPr>
          <p:sp>
            <p:nvSpPr>
              <p:cNvPr id="2069" name="Google Shape;2069;p45"/>
              <p:cNvSpPr txBox="1"/>
              <p:nvPr/>
            </p:nvSpPr>
            <p:spPr>
              <a:xfrm>
                <a:off x="4285320" y="2720066"/>
                <a:ext cx="5923500" cy="32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API Limits</a:t>
                </a:r>
                <a:endParaRPr sz="1600"/>
              </a:p>
            </p:txBody>
          </p:sp>
          <p:grpSp>
            <p:nvGrpSpPr>
              <p:cNvPr id="2070" name="Google Shape;2070;p45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071" name="Google Shape;2071;p45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2" name="Google Shape;2072;p45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3" name="Google Shape;2073;p45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4" name="Google Shape;2074;p45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5" name="Google Shape;2075;p45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6" name="Google Shape;2076;p45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7" name="Google Shape;2077;p45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78" name="Google Shape;2078;p45"/>
            <p:cNvGrpSpPr/>
            <p:nvPr/>
          </p:nvGrpSpPr>
          <p:grpSpPr>
            <a:xfrm>
              <a:off x="3496605" y="3531483"/>
              <a:ext cx="6712215" cy="509697"/>
              <a:chOff x="3496605" y="2557816"/>
              <a:chExt cx="6712215" cy="509697"/>
            </a:xfrm>
          </p:grpSpPr>
          <p:sp>
            <p:nvSpPr>
              <p:cNvPr id="2079" name="Google Shape;2079;p45"/>
              <p:cNvSpPr txBox="1"/>
              <p:nvPr/>
            </p:nvSpPr>
            <p:spPr>
              <a:xfrm>
                <a:off x="4285320" y="2557816"/>
                <a:ext cx="5923500" cy="32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Error Handling for API Calls</a:t>
                </a:r>
                <a:endParaRPr sz="1600"/>
              </a:p>
            </p:txBody>
          </p:sp>
          <p:grpSp>
            <p:nvGrpSpPr>
              <p:cNvPr id="2080" name="Google Shape;2080;p45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081" name="Google Shape;2081;p45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2" name="Google Shape;2082;p45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3" name="Google Shape;2083;p45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4" name="Google Shape;2084;p45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5" name="Google Shape;2085;p45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6" name="Google Shape;2086;p45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7" name="Google Shape;2087;p45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88" name="Google Shape;2088;p45"/>
            <p:cNvGrpSpPr/>
            <p:nvPr/>
          </p:nvGrpSpPr>
          <p:grpSpPr>
            <a:xfrm>
              <a:off x="3496605" y="4505150"/>
              <a:ext cx="6712215" cy="509697"/>
              <a:chOff x="3496605" y="2557816"/>
              <a:chExt cx="6712215" cy="509697"/>
            </a:xfrm>
          </p:grpSpPr>
          <p:sp>
            <p:nvSpPr>
              <p:cNvPr id="2089" name="Google Shape;2089;p45"/>
              <p:cNvSpPr txBox="1"/>
              <p:nvPr/>
            </p:nvSpPr>
            <p:spPr>
              <a:xfrm>
                <a:off x="4285320" y="2557816"/>
                <a:ext cx="5923500" cy="32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Determine Worthy Data to Pull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90" name="Google Shape;2090;p45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091" name="Google Shape;2091;p45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2" name="Google Shape;2092;p45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3" name="Google Shape;2093;p45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4" name="Google Shape;2094;p45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5" name="Google Shape;2095;p45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6" name="Google Shape;2096;p45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7" name="Google Shape;2097;p45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98" name="Google Shape;2098;p45"/>
            <p:cNvGrpSpPr/>
            <p:nvPr/>
          </p:nvGrpSpPr>
          <p:grpSpPr>
            <a:xfrm>
              <a:off x="3496605" y="5478816"/>
              <a:ext cx="6712215" cy="509697"/>
              <a:chOff x="3496605" y="2557816"/>
              <a:chExt cx="6712215" cy="509697"/>
            </a:xfrm>
          </p:grpSpPr>
          <p:sp>
            <p:nvSpPr>
              <p:cNvPr id="2099" name="Google Shape;2099;p45"/>
              <p:cNvSpPr txBox="1"/>
              <p:nvPr/>
            </p:nvSpPr>
            <p:spPr>
              <a:xfrm>
                <a:off x="4285320" y="2557816"/>
                <a:ext cx="5923500" cy="32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Which Model Worked Best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00" name="Google Shape;2100;p45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101" name="Google Shape;2101;p45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2" name="Google Shape;2102;p45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3" name="Google Shape;2103;p45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4" name="Google Shape;2104;p45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5" name="Google Shape;2105;p45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6" name="Google Shape;2106;p45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7" name="Google Shape;2107;p45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2108" name="Google Shape;2108;p45"/>
            <p:cNvCxnSpPr/>
            <p:nvPr/>
          </p:nvCxnSpPr>
          <p:spPr>
            <a:xfrm>
              <a:off x="4285328" y="3370567"/>
              <a:ext cx="3773100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4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9" name="Google Shape;2109;p45"/>
            <p:cNvCxnSpPr/>
            <p:nvPr/>
          </p:nvCxnSpPr>
          <p:spPr>
            <a:xfrm>
              <a:off x="4285328" y="4342850"/>
              <a:ext cx="3773100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4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0" name="Google Shape;2110;p45"/>
            <p:cNvCxnSpPr/>
            <p:nvPr/>
          </p:nvCxnSpPr>
          <p:spPr>
            <a:xfrm>
              <a:off x="4285328" y="5315133"/>
              <a:ext cx="3773100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4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111" name="Google Shape;21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900" y="1827674"/>
            <a:ext cx="1694725" cy="22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46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8" name="Google Shape;2118;p46"/>
          <p:cNvGrpSpPr/>
          <p:nvPr/>
        </p:nvGrpSpPr>
        <p:grpSpPr>
          <a:xfrm>
            <a:off x="282179" y="3418523"/>
            <a:ext cx="1849586" cy="576659"/>
            <a:chOff x="376239" y="1549789"/>
            <a:chExt cx="2466115" cy="768879"/>
          </a:xfrm>
        </p:grpSpPr>
        <p:sp>
          <p:nvSpPr>
            <p:cNvPr id="2119" name="Google Shape;2119;p46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46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46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2" name="Google Shape;2122;p46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3" name="Google Shape;2123;p46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2124" name="Google Shape;2124;p46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2125" name="Google Shape;2125;p46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6" name="Google Shape;2126;p46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7" name="Google Shape;2127;p46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8" name="Google Shape;2128;p46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9" name="Google Shape;2129;p46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2130;p46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1" name="Google Shape;2131;p46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2" name="Google Shape;2132;p46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3" name="Google Shape;2133;p46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34" name="Google Shape;2134;p46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5" name="Google Shape;2135;p46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2136" name="Google Shape;2136;p46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7" name="Google Shape;2137;p46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2138" name="Google Shape;2138;p46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p46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0" name="Google Shape;2140;p46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41" name="Google Shape;2141;p46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2142" name="Google Shape;2142;p46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3" name="Google Shape;2143;p46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2144" name="Google Shape;2144;p46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5" name="Google Shape;2145;p46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46" name="Google Shape;2146;p46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2147" name="Google Shape;2147;p46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8" name="Google Shape;2148;p46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2149" name="Google Shape;2149;p46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46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46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46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46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46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46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46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46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46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46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46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161;p46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46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46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46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5" name="Google Shape;2165;p46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2166" name="Google Shape;2166;p46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7" name="Google Shape;2167;p46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2168" name="Google Shape;2168;p46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46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72" name="Google Shape;2172;p46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2173" name="Google Shape;2173;p46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4" name="Google Shape;2174;p46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2175" name="Google Shape;2175;p46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2176;p46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77" name="Google Shape;2177;p46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2178" name="Google Shape;2178;p46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/>
            </a:p>
          </p:txBody>
        </p:sp>
        <p:grpSp>
          <p:nvGrpSpPr>
            <p:cNvPr id="2179" name="Google Shape;2179;p46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83" name="Google Shape;2183;p46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2184" name="Google Shape;2184;p46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2185" name="Google Shape;2185;p46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2186" name="Google Shape;2186;p46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7" name="Google Shape;2187;p46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8" name="Google Shape;2188;p46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0" name="Google Shape;2190;p46"/>
          <p:cNvSpPr/>
          <p:nvPr/>
        </p:nvSpPr>
        <p:spPr>
          <a:xfrm>
            <a:off x="2593727" y="1001881"/>
            <a:ext cx="5952900" cy="376500"/>
          </a:xfrm>
          <a:prstGeom prst="roundRect">
            <a:avLst>
              <a:gd fmla="val 50000" name="adj"/>
            </a:avLst>
          </a:prstGeom>
          <a:solidFill>
            <a:schemeClr val="lt1">
              <a:alpha val="6669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46"/>
          <p:cNvSpPr txBox="1"/>
          <p:nvPr/>
        </p:nvSpPr>
        <p:spPr>
          <a:xfrm>
            <a:off x="3172383" y="1109313"/>
            <a:ext cx="3898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of Using YouTube Data for Predictions</a:t>
            </a:r>
            <a:endParaRPr i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2" name="Google Shape;2192;p46"/>
          <p:cNvGrpSpPr/>
          <p:nvPr/>
        </p:nvGrpSpPr>
        <p:grpSpPr>
          <a:xfrm>
            <a:off x="2744273" y="1092951"/>
            <a:ext cx="194393" cy="194393"/>
            <a:chOff x="5910263" y="3243263"/>
            <a:chExt cx="371475" cy="371475"/>
          </a:xfrm>
        </p:grpSpPr>
        <p:sp>
          <p:nvSpPr>
            <p:cNvPr id="2193" name="Google Shape;2193;p46"/>
            <p:cNvSpPr/>
            <p:nvPr/>
          </p:nvSpPr>
          <p:spPr>
            <a:xfrm>
              <a:off x="5910263" y="3243263"/>
              <a:ext cx="263525" cy="263525"/>
            </a:xfrm>
            <a:custGeom>
              <a:rect b="b" l="l" r="r" t="t"/>
              <a:pathLst>
                <a:path extrusionOk="0" h="68" w="68">
                  <a:moveTo>
                    <a:pt x="34" y="68"/>
                  </a:move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lose/>
                  <a:moveTo>
                    <a:pt x="34" y="4"/>
                  </a:moveTo>
                  <a:cubicBezTo>
                    <a:pt x="17" y="4"/>
                    <a:pt x="4" y="17"/>
                    <a:pt x="4" y="34"/>
                  </a:cubicBezTo>
                  <a:cubicBezTo>
                    <a:pt x="4" y="51"/>
                    <a:pt x="17" y="64"/>
                    <a:pt x="34" y="64"/>
                  </a:cubicBezTo>
                  <a:cubicBezTo>
                    <a:pt x="51" y="64"/>
                    <a:pt x="64" y="51"/>
                    <a:pt x="64" y="34"/>
                  </a:cubicBezTo>
                  <a:cubicBezTo>
                    <a:pt x="64" y="17"/>
                    <a:pt x="51" y="4"/>
                    <a:pt x="3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46"/>
            <p:cNvSpPr/>
            <p:nvPr/>
          </p:nvSpPr>
          <p:spPr>
            <a:xfrm>
              <a:off x="6119813" y="3452813"/>
              <a:ext cx="161925" cy="161925"/>
            </a:xfrm>
            <a:custGeom>
              <a:rect b="b" l="l" r="r" t="t"/>
              <a:pathLst>
                <a:path extrusionOk="0" h="42" w="42">
                  <a:moveTo>
                    <a:pt x="40" y="42"/>
                  </a:moveTo>
                  <a:cubicBezTo>
                    <a:pt x="39" y="42"/>
                    <a:pt x="39" y="42"/>
                    <a:pt x="39" y="4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41"/>
                    <a:pt x="41" y="41"/>
                  </a:cubicBezTo>
                  <a:cubicBezTo>
                    <a:pt x="41" y="42"/>
                    <a:pt x="41" y="42"/>
                    <a:pt x="4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5" name="Google Shape;2195;p46"/>
          <p:cNvGrpSpPr/>
          <p:nvPr/>
        </p:nvGrpSpPr>
        <p:grpSpPr>
          <a:xfrm>
            <a:off x="2744279" y="1721762"/>
            <a:ext cx="5034161" cy="2827175"/>
            <a:chOff x="3496605" y="2694450"/>
            <a:chExt cx="6712215" cy="3769566"/>
          </a:xfrm>
        </p:grpSpPr>
        <p:grpSp>
          <p:nvGrpSpPr>
            <p:cNvPr id="2196" name="Google Shape;2196;p46"/>
            <p:cNvGrpSpPr/>
            <p:nvPr/>
          </p:nvGrpSpPr>
          <p:grpSpPr>
            <a:xfrm>
              <a:off x="3496605" y="2694450"/>
              <a:ext cx="6712215" cy="682316"/>
              <a:chOff x="3496605" y="2694450"/>
              <a:chExt cx="6712215" cy="682316"/>
            </a:xfrm>
          </p:grpSpPr>
          <p:sp>
            <p:nvSpPr>
              <p:cNvPr id="2197" name="Google Shape;2197;p46"/>
              <p:cNvSpPr txBox="1"/>
              <p:nvPr/>
            </p:nvSpPr>
            <p:spPr>
              <a:xfrm>
                <a:off x="4285320" y="2720066"/>
                <a:ext cx="5923500" cy="65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Hypertuning</a:t>
                </a:r>
                <a:endParaRPr sz="1600">
                  <a:solidFill>
                    <a:schemeClr val="dk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98" name="Google Shape;2198;p46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199" name="Google Shape;2199;p46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46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46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46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46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46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46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206" name="Google Shape;2206;p46"/>
            <p:cNvGrpSpPr/>
            <p:nvPr/>
          </p:nvGrpSpPr>
          <p:grpSpPr>
            <a:xfrm>
              <a:off x="3496605" y="3531483"/>
              <a:ext cx="6712215" cy="656700"/>
              <a:chOff x="3496605" y="2557816"/>
              <a:chExt cx="6712215" cy="656700"/>
            </a:xfrm>
          </p:grpSpPr>
          <p:sp>
            <p:nvSpPr>
              <p:cNvPr id="2207" name="Google Shape;2207;p46"/>
              <p:cNvSpPr txBox="1"/>
              <p:nvPr/>
            </p:nvSpPr>
            <p:spPr>
              <a:xfrm>
                <a:off x="4285320" y="2557816"/>
                <a:ext cx="5923500" cy="65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Adjusting Features for Best Results</a:t>
                </a:r>
                <a:endParaRPr sz="1600">
                  <a:solidFill>
                    <a:schemeClr val="dk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08" name="Google Shape;2208;p46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209" name="Google Shape;2209;p46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0" name="Google Shape;2210;p46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1" name="Google Shape;2211;p46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2" name="Google Shape;2212;p46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3" name="Google Shape;2213;p46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4" name="Google Shape;2214;p46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46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216" name="Google Shape;2216;p46"/>
            <p:cNvGrpSpPr/>
            <p:nvPr/>
          </p:nvGrpSpPr>
          <p:grpSpPr>
            <a:xfrm>
              <a:off x="3496605" y="4505150"/>
              <a:ext cx="6712215" cy="656700"/>
              <a:chOff x="3496605" y="2557816"/>
              <a:chExt cx="6712215" cy="656700"/>
            </a:xfrm>
          </p:grpSpPr>
          <p:sp>
            <p:nvSpPr>
              <p:cNvPr id="2217" name="Google Shape;2217;p46"/>
              <p:cNvSpPr txBox="1"/>
              <p:nvPr/>
            </p:nvSpPr>
            <p:spPr>
              <a:xfrm>
                <a:off x="4285320" y="2557816"/>
                <a:ext cx="5923500" cy="65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Handful of Error Handling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18" name="Google Shape;2218;p46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219" name="Google Shape;2219;p46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0" name="Google Shape;2220;p46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1" name="Google Shape;2221;p46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2" name="Google Shape;2222;p46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3" name="Google Shape;2223;p46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4" name="Google Shape;2224;p46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5" name="Google Shape;2225;p46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226" name="Google Shape;2226;p46"/>
            <p:cNvGrpSpPr/>
            <p:nvPr/>
          </p:nvGrpSpPr>
          <p:grpSpPr>
            <a:xfrm>
              <a:off x="3496605" y="5478816"/>
              <a:ext cx="6712215" cy="985200"/>
              <a:chOff x="3496605" y="2557816"/>
              <a:chExt cx="6712215" cy="985200"/>
            </a:xfrm>
          </p:grpSpPr>
          <p:sp>
            <p:nvSpPr>
              <p:cNvPr id="2227" name="Google Shape;2227;p46"/>
              <p:cNvSpPr txBox="1"/>
              <p:nvPr/>
            </p:nvSpPr>
            <p:spPr>
              <a:xfrm>
                <a:off x="4285320" y="2557816"/>
                <a:ext cx="5923500" cy="9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Handling Different Languages, 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Emojis and Links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28" name="Google Shape;2228;p46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229" name="Google Shape;2229;p46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0" name="Google Shape;2230;p46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1" name="Google Shape;2231;p46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2" name="Google Shape;2232;p46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3" name="Google Shape;2233;p46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4" name="Google Shape;2234;p46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5" name="Google Shape;2235;p46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2236" name="Google Shape;2236;p46"/>
            <p:cNvCxnSpPr/>
            <p:nvPr/>
          </p:nvCxnSpPr>
          <p:spPr>
            <a:xfrm>
              <a:off x="4285329" y="3367800"/>
              <a:ext cx="3975300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4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7" name="Google Shape;2237;p46"/>
            <p:cNvCxnSpPr/>
            <p:nvPr/>
          </p:nvCxnSpPr>
          <p:spPr>
            <a:xfrm>
              <a:off x="4285329" y="4341467"/>
              <a:ext cx="3975300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4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8" name="Google Shape;2238;p46"/>
            <p:cNvCxnSpPr/>
            <p:nvPr/>
          </p:nvCxnSpPr>
          <p:spPr>
            <a:xfrm>
              <a:off x="4285329" y="5315133"/>
              <a:ext cx="3975300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4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239" name="Google Shape;22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200" y="2138892"/>
            <a:ext cx="2466793" cy="16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47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6" name="Google Shape;2246;p47"/>
          <p:cNvGrpSpPr/>
          <p:nvPr/>
        </p:nvGrpSpPr>
        <p:grpSpPr>
          <a:xfrm>
            <a:off x="282179" y="3418523"/>
            <a:ext cx="1849586" cy="576659"/>
            <a:chOff x="376239" y="1549789"/>
            <a:chExt cx="2466115" cy="768879"/>
          </a:xfrm>
        </p:grpSpPr>
        <p:sp>
          <p:nvSpPr>
            <p:cNvPr id="2247" name="Google Shape;2247;p47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7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47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0" name="Google Shape;2250;p47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1" name="Google Shape;2251;p47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2252" name="Google Shape;2252;p47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2253" name="Google Shape;2253;p47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4" name="Google Shape;2254;p47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5" name="Google Shape;2255;p47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6" name="Google Shape;2256;p47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7" name="Google Shape;2257;p47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8" name="Google Shape;2258;p47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9" name="Google Shape;2259;p47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0" name="Google Shape;2260;p47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1" name="Google Shape;2261;p47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62" name="Google Shape;2262;p47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3" name="Google Shape;2263;p47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2264" name="Google Shape;2264;p47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65" name="Google Shape;2265;p47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2266" name="Google Shape;2266;p47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7" name="Google Shape;2267;p47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8" name="Google Shape;2268;p47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69" name="Google Shape;2269;p47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2270" name="Google Shape;2270;p47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71" name="Google Shape;2271;p47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2272" name="Google Shape;2272;p47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3" name="Google Shape;2273;p47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74" name="Google Shape;2274;p47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2275" name="Google Shape;2275;p47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76" name="Google Shape;2276;p47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2277" name="Google Shape;2277;p47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8" name="Google Shape;2278;p47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9" name="Google Shape;2279;p47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0" name="Google Shape;2280;p47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1" name="Google Shape;2281;p47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2" name="Google Shape;2282;p47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3" name="Google Shape;2283;p47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4" name="Google Shape;2284;p47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5" name="Google Shape;2285;p47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6" name="Google Shape;2286;p47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7" name="Google Shape;2287;p47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8" name="Google Shape;2288;p47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9" name="Google Shape;2289;p47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47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1" name="Google Shape;2291;p47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2" name="Google Shape;2292;p47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93" name="Google Shape;2293;p47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2294" name="Google Shape;2294;p47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95" name="Google Shape;2295;p47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2296" name="Google Shape;2296;p47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7" name="Google Shape;2297;p47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8" name="Google Shape;2298;p47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9" name="Google Shape;2299;p47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0" name="Google Shape;2300;p47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2301" name="Google Shape;2301;p47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02" name="Google Shape;2302;p47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2303" name="Google Shape;2303;p47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4" name="Google Shape;2304;p47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5" name="Google Shape;2305;p47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2306" name="Google Shape;2306;p47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/>
            </a:p>
          </p:txBody>
        </p:sp>
        <p:grpSp>
          <p:nvGrpSpPr>
            <p:cNvPr id="2307" name="Google Shape;2307;p47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2308" name="Google Shape;2308;p47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9" name="Google Shape;2309;p47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47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11" name="Google Shape;2311;p47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2312" name="Google Shape;2312;p47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2313" name="Google Shape;2313;p47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2314" name="Google Shape;2314;p47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5" name="Google Shape;2315;p47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6" name="Google Shape;2316;p47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47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8" name="Google Shape;2318;p47"/>
          <p:cNvSpPr/>
          <p:nvPr/>
        </p:nvSpPr>
        <p:spPr>
          <a:xfrm>
            <a:off x="2593727" y="1001881"/>
            <a:ext cx="5952900" cy="376500"/>
          </a:xfrm>
          <a:prstGeom prst="roundRect">
            <a:avLst>
              <a:gd fmla="val 50000" name="adj"/>
            </a:avLst>
          </a:prstGeom>
          <a:solidFill>
            <a:schemeClr val="lt1">
              <a:alpha val="6669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9" name="Google Shape;2319;p47"/>
          <p:cNvSpPr txBox="1"/>
          <p:nvPr/>
        </p:nvSpPr>
        <p:spPr>
          <a:xfrm>
            <a:off x="3172383" y="1109313"/>
            <a:ext cx="3898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Improvements in YouTube and Machine Learning</a:t>
            </a:r>
            <a:endParaRPr i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0" name="Google Shape;2320;p47"/>
          <p:cNvGrpSpPr/>
          <p:nvPr/>
        </p:nvGrpSpPr>
        <p:grpSpPr>
          <a:xfrm>
            <a:off x="2744273" y="1092951"/>
            <a:ext cx="194393" cy="194393"/>
            <a:chOff x="5910263" y="3243263"/>
            <a:chExt cx="371475" cy="371475"/>
          </a:xfrm>
        </p:grpSpPr>
        <p:sp>
          <p:nvSpPr>
            <p:cNvPr id="2321" name="Google Shape;2321;p47"/>
            <p:cNvSpPr/>
            <p:nvPr/>
          </p:nvSpPr>
          <p:spPr>
            <a:xfrm>
              <a:off x="5910263" y="3243263"/>
              <a:ext cx="263525" cy="263525"/>
            </a:xfrm>
            <a:custGeom>
              <a:rect b="b" l="l" r="r" t="t"/>
              <a:pathLst>
                <a:path extrusionOk="0" h="68" w="68">
                  <a:moveTo>
                    <a:pt x="34" y="68"/>
                  </a:move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lose/>
                  <a:moveTo>
                    <a:pt x="34" y="4"/>
                  </a:moveTo>
                  <a:cubicBezTo>
                    <a:pt x="17" y="4"/>
                    <a:pt x="4" y="17"/>
                    <a:pt x="4" y="34"/>
                  </a:cubicBezTo>
                  <a:cubicBezTo>
                    <a:pt x="4" y="51"/>
                    <a:pt x="17" y="64"/>
                    <a:pt x="34" y="64"/>
                  </a:cubicBezTo>
                  <a:cubicBezTo>
                    <a:pt x="51" y="64"/>
                    <a:pt x="64" y="51"/>
                    <a:pt x="64" y="34"/>
                  </a:cubicBezTo>
                  <a:cubicBezTo>
                    <a:pt x="64" y="17"/>
                    <a:pt x="51" y="4"/>
                    <a:pt x="3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47"/>
            <p:cNvSpPr/>
            <p:nvPr/>
          </p:nvSpPr>
          <p:spPr>
            <a:xfrm>
              <a:off x="6119813" y="3452813"/>
              <a:ext cx="161925" cy="161925"/>
            </a:xfrm>
            <a:custGeom>
              <a:rect b="b" l="l" r="r" t="t"/>
              <a:pathLst>
                <a:path extrusionOk="0" h="42" w="42">
                  <a:moveTo>
                    <a:pt x="40" y="42"/>
                  </a:moveTo>
                  <a:cubicBezTo>
                    <a:pt x="39" y="42"/>
                    <a:pt x="39" y="42"/>
                    <a:pt x="39" y="4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41"/>
                    <a:pt x="41" y="41"/>
                  </a:cubicBezTo>
                  <a:cubicBezTo>
                    <a:pt x="41" y="42"/>
                    <a:pt x="41" y="42"/>
                    <a:pt x="4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3" name="Google Shape;2323;p47"/>
          <p:cNvGrpSpPr/>
          <p:nvPr/>
        </p:nvGrpSpPr>
        <p:grpSpPr>
          <a:xfrm>
            <a:off x="2744279" y="1721762"/>
            <a:ext cx="5034161" cy="2580800"/>
            <a:chOff x="3496605" y="2694450"/>
            <a:chExt cx="6712215" cy="3441066"/>
          </a:xfrm>
        </p:grpSpPr>
        <p:grpSp>
          <p:nvGrpSpPr>
            <p:cNvPr id="2324" name="Google Shape;2324;p47"/>
            <p:cNvGrpSpPr/>
            <p:nvPr/>
          </p:nvGrpSpPr>
          <p:grpSpPr>
            <a:xfrm>
              <a:off x="3496605" y="2694450"/>
              <a:ext cx="6712215" cy="682316"/>
              <a:chOff x="3496605" y="2694450"/>
              <a:chExt cx="6712215" cy="682316"/>
            </a:xfrm>
          </p:grpSpPr>
          <p:sp>
            <p:nvSpPr>
              <p:cNvPr id="2325" name="Google Shape;2325;p47"/>
              <p:cNvSpPr txBox="1"/>
              <p:nvPr/>
            </p:nvSpPr>
            <p:spPr>
              <a:xfrm>
                <a:off x="4285320" y="2720066"/>
                <a:ext cx="5923500" cy="65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Higher Accuracy Score 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6" name="Google Shape;2326;p47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327" name="Google Shape;2327;p47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8" name="Google Shape;2328;p47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9" name="Google Shape;2329;p47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0" name="Google Shape;2330;p47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1" name="Google Shape;2331;p47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2" name="Google Shape;2332;p47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3" name="Google Shape;2333;p47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34" name="Google Shape;2334;p47"/>
            <p:cNvGrpSpPr/>
            <p:nvPr/>
          </p:nvGrpSpPr>
          <p:grpSpPr>
            <a:xfrm>
              <a:off x="3496605" y="3531483"/>
              <a:ext cx="6712215" cy="985200"/>
              <a:chOff x="3496605" y="2557816"/>
              <a:chExt cx="6712215" cy="985200"/>
            </a:xfrm>
          </p:grpSpPr>
          <p:sp>
            <p:nvSpPr>
              <p:cNvPr id="2335" name="Google Shape;2335;p47"/>
              <p:cNvSpPr txBox="1"/>
              <p:nvPr/>
            </p:nvSpPr>
            <p:spPr>
              <a:xfrm>
                <a:off x="4285320" y="2557816"/>
                <a:ext cx="5923500" cy="9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Build Flask/Website That 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Gives Success Metrics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36" name="Google Shape;2336;p47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337" name="Google Shape;2337;p47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8" name="Google Shape;2338;p47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9" name="Google Shape;2339;p47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0" name="Google Shape;2340;p47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1" name="Google Shape;2341;p47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2" name="Google Shape;2342;p47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3" name="Google Shape;2343;p47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4" name="Google Shape;2344;p47"/>
            <p:cNvGrpSpPr/>
            <p:nvPr/>
          </p:nvGrpSpPr>
          <p:grpSpPr>
            <a:xfrm>
              <a:off x="3496605" y="4505150"/>
              <a:ext cx="6712215" cy="656700"/>
              <a:chOff x="3496605" y="2557816"/>
              <a:chExt cx="6712215" cy="656700"/>
            </a:xfrm>
          </p:grpSpPr>
          <p:sp>
            <p:nvSpPr>
              <p:cNvPr id="2345" name="Google Shape;2345;p47"/>
              <p:cNvSpPr txBox="1"/>
              <p:nvPr/>
            </p:nvSpPr>
            <p:spPr>
              <a:xfrm>
                <a:off x="4285320" y="2557816"/>
                <a:ext cx="5923500" cy="65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Which Feature Is More Important</a:t>
                </a:r>
                <a:r>
                  <a:rPr lang="en" sz="1600">
                    <a:solidFill>
                      <a:schemeClr val="dk1"/>
                    </a:solidFill>
                  </a:rPr>
                  <a:t>\</a:t>
                </a:r>
                <a:endParaRPr sz="1600">
                  <a:solidFill>
                    <a:schemeClr val="lt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46" name="Google Shape;2346;p47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347" name="Google Shape;2347;p47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8" name="Google Shape;2348;p47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9" name="Google Shape;2349;p47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0" name="Google Shape;2350;p47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1" name="Google Shape;2351;p47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2" name="Google Shape;2352;p47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3" name="Google Shape;2353;p47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54" name="Google Shape;2354;p47"/>
            <p:cNvGrpSpPr/>
            <p:nvPr/>
          </p:nvGrpSpPr>
          <p:grpSpPr>
            <a:xfrm>
              <a:off x="3496605" y="5478816"/>
              <a:ext cx="6712215" cy="656700"/>
              <a:chOff x="3496605" y="2557816"/>
              <a:chExt cx="6712215" cy="656700"/>
            </a:xfrm>
          </p:grpSpPr>
          <p:sp>
            <p:nvSpPr>
              <p:cNvPr id="2355" name="Google Shape;2355;p47"/>
              <p:cNvSpPr txBox="1"/>
              <p:nvPr/>
            </p:nvSpPr>
            <p:spPr>
              <a:xfrm>
                <a:off x="4285320" y="2557816"/>
                <a:ext cx="5923500" cy="65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Curate Data Better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56" name="Google Shape;2356;p47"/>
              <p:cNvGrpSpPr/>
              <p:nvPr/>
            </p:nvGrpSpPr>
            <p:grpSpPr>
              <a:xfrm>
                <a:off x="3496605" y="2694450"/>
                <a:ext cx="282576" cy="373063"/>
                <a:chOff x="6011863" y="3667125"/>
                <a:chExt cx="282576" cy="373063"/>
              </a:xfrm>
            </p:grpSpPr>
            <p:sp>
              <p:nvSpPr>
                <p:cNvPr id="2357" name="Google Shape;2357;p47"/>
                <p:cNvSpPr/>
                <p:nvPr/>
              </p:nvSpPr>
              <p:spPr>
                <a:xfrm>
                  <a:off x="6011863" y="3667125"/>
                  <a:ext cx="282575" cy="373063"/>
                </a:xfrm>
                <a:custGeom>
                  <a:rect b="b" l="l" r="r" t="t"/>
                  <a:pathLst>
                    <a:path extrusionOk="0" h="96" w="72">
                      <a:moveTo>
                        <a:pt x="70" y="96"/>
                      </a:move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1" y="96"/>
                        <a:pt x="0" y="95"/>
                        <a:pt x="0" y="9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7" y="0"/>
                        <a:pt x="47" y="0"/>
                        <a:pt x="47" y="1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2" y="25"/>
                        <a:pt x="72" y="25"/>
                        <a:pt x="72" y="26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5"/>
                        <a:pt x="71" y="96"/>
                        <a:pt x="70" y="96"/>
                      </a:cubicBezTo>
                      <a:close/>
                      <a:moveTo>
                        <a:pt x="4" y="92"/>
                      </a:move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8" name="Google Shape;2358;p47"/>
                <p:cNvSpPr/>
                <p:nvPr/>
              </p:nvSpPr>
              <p:spPr>
                <a:xfrm>
                  <a:off x="6184901" y="3667125"/>
                  <a:ext cx="109538" cy="109538"/>
                </a:xfrm>
                <a:custGeom>
                  <a:rect b="b" l="l" r="r" t="t"/>
                  <a:pathLst>
                    <a:path extrusionOk="0" h="28" w="28">
                      <a:moveTo>
                        <a:pt x="26" y="28"/>
                      </a:move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1" y="28"/>
                        <a:pt x="0" y="27"/>
                        <a:pt x="0" y="2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4"/>
                        <a:pt x="28" y="25"/>
                        <a:pt x="28" y="26"/>
                      </a:cubicBezTo>
                      <a:cubicBezTo>
                        <a:pt x="28" y="27"/>
                        <a:pt x="27" y="28"/>
                        <a:pt x="26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9" name="Google Shape;2359;p47"/>
                <p:cNvSpPr/>
                <p:nvPr/>
              </p:nvSpPr>
              <p:spPr>
                <a:xfrm>
                  <a:off x="6075363" y="3776663"/>
                  <a:ext cx="85725" cy="14288"/>
                </a:xfrm>
                <a:custGeom>
                  <a:rect b="b" l="l" r="r" t="t"/>
                  <a:pathLst>
                    <a:path extrusionOk="0" h="4" w="22">
                      <a:moveTo>
                        <a:pt x="20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cubicBezTo>
                        <a:pt x="22" y="3"/>
                        <a:pt x="21" y="4"/>
                        <a:pt x="20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0" name="Google Shape;2360;p47"/>
                <p:cNvSpPr/>
                <p:nvPr/>
              </p:nvSpPr>
              <p:spPr>
                <a:xfrm>
                  <a:off x="6075363" y="38227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1" name="Google Shape;2361;p47"/>
                <p:cNvSpPr/>
                <p:nvPr/>
              </p:nvSpPr>
              <p:spPr>
                <a:xfrm>
                  <a:off x="6075363" y="3868738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2" name="Google Shape;2362;p47"/>
                <p:cNvSpPr/>
                <p:nvPr/>
              </p:nvSpPr>
              <p:spPr>
                <a:xfrm>
                  <a:off x="6075363" y="3916363"/>
                  <a:ext cx="155575" cy="14288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3" name="Google Shape;2363;p47"/>
                <p:cNvSpPr/>
                <p:nvPr/>
              </p:nvSpPr>
              <p:spPr>
                <a:xfrm>
                  <a:off x="6075363" y="3962400"/>
                  <a:ext cx="155575" cy="15875"/>
                </a:xfrm>
                <a:custGeom>
                  <a:rect b="b" l="l" r="r" t="t"/>
                  <a:pathLst>
                    <a:path extrusionOk="0" h="4" w="40">
                      <a:moveTo>
                        <a:pt x="3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9" y="0"/>
                        <a:pt x="40" y="1"/>
                        <a:pt x="40" y="2"/>
                      </a:cubicBezTo>
                      <a:cubicBezTo>
                        <a:pt x="40" y="3"/>
                        <a:pt x="39" y="4"/>
                        <a:pt x="38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2364" name="Google Shape;2364;p47"/>
            <p:cNvCxnSpPr/>
            <p:nvPr/>
          </p:nvCxnSpPr>
          <p:spPr>
            <a:xfrm>
              <a:off x="4285328" y="3367800"/>
              <a:ext cx="3808200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4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5" name="Google Shape;2365;p47"/>
            <p:cNvCxnSpPr/>
            <p:nvPr/>
          </p:nvCxnSpPr>
          <p:spPr>
            <a:xfrm>
              <a:off x="4285328" y="4341467"/>
              <a:ext cx="3808200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4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6" name="Google Shape;2366;p47"/>
            <p:cNvCxnSpPr/>
            <p:nvPr/>
          </p:nvCxnSpPr>
          <p:spPr>
            <a:xfrm>
              <a:off x="4285328" y="5315133"/>
              <a:ext cx="3808200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4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367" name="Google Shape;23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025" y="1946263"/>
            <a:ext cx="2131800" cy="21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48"/>
          <p:cNvSpPr/>
          <p:nvPr/>
        </p:nvSpPr>
        <p:spPr>
          <a:xfrm>
            <a:off x="-1" y="0"/>
            <a:ext cx="2131766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4" name="Google Shape;2374;p48"/>
          <p:cNvGrpSpPr/>
          <p:nvPr/>
        </p:nvGrpSpPr>
        <p:grpSpPr>
          <a:xfrm>
            <a:off x="282179" y="3795392"/>
            <a:ext cx="1849587" cy="576659"/>
            <a:chOff x="376239" y="1549789"/>
            <a:chExt cx="2466116" cy="768879"/>
          </a:xfrm>
        </p:grpSpPr>
        <p:sp>
          <p:nvSpPr>
            <p:cNvPr id="2375" name="Google Shape;2375;p48"/>
            <p:cNvSpPr/>
            <p:nvPr/>
          </p:nvSpPr>
          <p:spPr>
            <a:xfrm rot="-5400000">
              <a:off x="1360019" y="702250"/>
              <a:ext cx="498555" cy="246611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48"/>
            <p:cNvSpPr/>
            <p:nvPr/>
          </p:nvSpPr>
          <p:spPr>
            <a:xfrm>
              <a:off x="2704030" y="1549789"/>
              <a:ext cx="138324" cy="137848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48"/>
            <p:cNvSpPr/>
            <p:nvPr/>
          </p:nvSpPr>
          <p:spPr>
            <a:xfrm flipH="1" rot="10800000">
              <a:off x="2704030" y="2180820"/>
              <a:ext cx="138324" cy="137848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8" name="Google Shape;2378;p48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9" name="Google Shape;2379;p48"/>
          <p:cNvGrpSpPr/>
          <p:nvPr/>
        </p:nvGrpSpPr>
        <p:grpSpPr>
          <a:xfrm>
            <a:off x="531045" y="2118586"/>
            <a:ext cx="1586169" cy="169425"/>
            <a:chOff x="668958" y="2550768"/>
            <a:chExt cx="2114892" cy="225900"/>
          </a:xfrm>
        </p:grpSpPr>
        <p:grpSp>
          <p:nvGrpSpPr>
            <p:cNvPr id="2380" name="Google Shape;2380;p48"/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</p:grpSpPr>
          <p:sp>
            <p:nvSpPr>
              <p:cNvPr id="2381" name="Google Shape;2381;p48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2" name="Google Shape;2382;p48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3" name="Google Shape;2383;p48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4" name="Google Shape;2384;p48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5" name="Google Shape;2385;p48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6" name="Google Shape;2386;p48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7" name="Google Shape;2387;p48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8" name="Google Shape;2388;p48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9" name="Google Shape;2389;p48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0" name="Google Shape;2390;p48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1" name="Google Shape;2391;p48"/>
          <p:cNvGrpSpPr/>
          <p:nvPr/>
        </p:nvGrpSpPr>
        <p:grpSpPr>
          <a:xfrm>
            <a:off x="534220" y="1364848"/>
            <a:ext cx="1582994" cy="169425"/>
            <a:chOff x="673191" y="1583558"/>
            <a:chExt cx="2110659" cy="225900"/>
          </a:xfrm>
        </p:grpSpPr>
        <p:sp>
          <p:nvSpPr>
            <p:cNvPr id="2392" name="Google Shape;2392;p48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3" name="Google Shape;2393;p48"/>
            <p:cNvGrpSpPr/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</p:grpSpPr>
          <p:sp>
            <p:nvSpPr>
              <p:cNvPr id="2394" name="Google Shape;2394;p48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5" name="Google Shape;2395;p48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6" name="Google Shape;2396;p48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97" name="Google Shape;2397;p48"/>
          <p:cNvGrpSpPr/>
          <p:nvPr/>
        </p:nvGrpSpPr>
        <p:grpSpPr>
          <a:xfrm>
            <a:off x="529828" y="1741717"/>
            <a:ext cx="1587386" cy="169425"/>
            <a:chOff x="667335" y="2067163"/>
            <a:chExt cx="2116515" cy="225900"/>
          </a:xfrm>
        </p:grpSpPr>
        <p:sp>
          <p:nvSpPr>
            <p:cNvPr id="2398" name="Google Shape;2398;p48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9" name="Google Shape;2399;p48"/>
            <p:cNvGrpSpPr/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</p:grpSpPr>
          <p:sp>
            <p:nvSpPr>
              <p:cNvPr id="2400" name="Google Shape;2400;p48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1" name="Google Shape;2401;p48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02" name="Google Shape;2402;p48"/>
          <p:cNvGrpSpPr/>
          <p:nvPr/>
        </p:nvGrpSpPr>
        <p:grpSpPr>
          <a:xfrm>
            <a:off x="553097" y="2495455"/>
            <a:ext cx="1564117" cy="169425"/>
            <a:chOff x="698361" y="3034373"/>
            <a:chExt cx="2085489" cy="225900"/>
          </a:xfrm>
        </p:grpSpPr>
        <p:sp>
          <p:nvSpPr>
            <p:cNvPr id="2403" name="Google Shape;2403;p48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04" name="Google Shape;2404;p48"/>
            <p:cNvGrpSpPr/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</p:grpSpPr>
          <p:sp>
            <p:nvSpPr>
              <p:cNvPr id="2405" name="Google Shape;2405;p48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6" name="Google Shape;2406;p48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7" name="Google Shape;2407;p48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8" name="Google Shape;2408;p48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9" name="Google Shape;2409;p48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0" name="Google Shape;2410;p48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1" name="Google Shape;2411;p48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2" name="Google Shape;2412;p48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3" name="Google Shape;2413;p48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4" name="Google Shape;2414;p48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5" name="Google Shape;2415;p48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6" name="Google Shape;2416;p48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48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48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48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48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21" name="Google Shape;2421;p48"/>
          <p:cNvGrpSpPr/>
          <p:nvPr/>
        </p:nvGrpSpPr>
        <p:grpSpPr>
          <a:xfrm>
            <a:off x="530511" y="2872324"/>
            <a:ext cx="1586703" cy="169425"/>
            <a:chOff x="668246" y="3522227"/>
            <a:chExt cx="2115604" cy="225900"/>
          </a:xfrm>
        </p:grpSpPr>
        <p:sp>
          <p:nvSpPr>
            <p:cNvPr id="2422" name="Google Shape;2422;p48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3" name="Google Shape;2423;p48"/>
            <p:cNvGrpSpPr/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</p:grpSpPr>
          <p:sp>
            <p:nvSpPr>
              <p:cNvPr id="2424" name="Google Shape;2424;p48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48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48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48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28" name="Google Shape;2428;p48"/>
          <p:cNvGrpSpPr/>
          <p:nvPr/>
        </p:nvGrpSpPr>
        <p:grpSpPr>
          <a:xfrm>
            <a:off x="549868" y="3249193"/>
            <a:ext cx="1567346" cy="169425"/>
            <a:chOff x="694056" y="4001583"/>
            <a:chExt cx="2089794" cy="225900"/>
          </a:xfrm>
        </p:grpSpPr>
        <p:sp>
          <p:nvSpPr>
            <p:cNvPr id="2429" name="Google Shape;2429;p48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48"/>
            <p:cNvGrpSpPr/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</p:grpSpPr>
          <p:sp>
            <p:nvSpPr>
              <p:cNvPr id="2431" name="Google Shape;2431;p48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48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33" name="Google Shape;2433;p48"/>
          <p:cNvGrpSpPr/>
          <p:nvPr/>
        </p:nvGrpSpPr>
        <p:grpSpPr>
          <a:xfrm>
            <a:off x="537460" y="3626062"/>
            <a:ext cx="1579754" cy="169425"/>
            <a:chOff x="677511" y="4485188"/>
            <a:chExt cx="2106339" cy="225900"/>
          </a:xfrm>
        </p:grpSpPr>
        <p:sp>
          <p:nvSpPr>
            <p:cNvPr id="2434" name="Google Shape;2434;p48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/>
            </a:p>
          </p:txBody>
        </p:sp>
        <p:grpSp>
          <p:nvGrpSpPr>
            <p:cNvPr id="2435" name="Google Shape;2435;p48"/>
            <p:cNvGrpSpPr/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</p:grpSpPr>
          <p:sp>
            <p:nvSpPr>
              <p:cNvPr id="2436" name="Google Shape;2436;p48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48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48"/>
              <p:cNvSpPr/>
              <p:nvPr/>
            </p:nvSpPr>
            <p:spPr>
              <a:xfrm>
                <a:off x="-611188" y="4416425"/>
                <a:ext cx="30162" cy="3175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39" name="Google Shape;2439;p48"/>
          <p:cNvGrpSpPr/>
          <p:nvPr/>
        </p:nvGrpSpPr>
        <p:grpSpPr>
          <a:xfrm>
            <a:off x="546890" y="4002929"/>
            <a:ext cx="1570324" cy="169425"/>
            <a:chOff x="690085" y="4968796"/>
            <a:chExt cx="2093765" cy="225900"/>
          </a:xfrm>
        </p:grpSpPr>
        <p:sp>
          <p:nvSpPr>
            <p:cNvPr id="2440" name="Google Shape;2440;p48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2441" name="Google Shape;2441;p48"/>
            <p:cNvGrpSpPr/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</p:grpSpPr>
          <p:sp>
            <p:nvSpPr>
              <p:cNvPr id="2442" name="Google Shape;2442;p48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3" name="Google Shape;2443;p48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4" name="Google Shape;2444;p48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5" name="Google Shape;2445;p48"/>
              <p:cNvSpPr/>
              <p:nvPr/>
            </p:nvSpPr>
            <p:spPr>
              <a:xfrm>
                <a:off x="-458788" y="4981575"/>
                <a:ext cx="14287" cy="47625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46" name="Google Shape;2446;p48"/>
          <p:cNvGrpSpPr/>
          <p:nvPr/>
        </p:nvGrpSpPr>
        <p:grpSpPr>
          <a:xfrm>
            <a:off x="2556435" y="1500863"/>
            <a:ext cx="6140250" cy="2342456"/>
            <a:chOff x="3408614" y="699378"/>
            <a:chExt cx="8187000" cy="3123274"/>
          </a:xfrm>
        </p:grpSpPr>
        <p:grpSp>
          <p:nvGrpSpPr>
            <p:cNvPr id="2447" name="Google Shape;2447;p48"/>
            <p:cNvGrpSpPr/>
            <p:nvPr/>
          </p:nvGrpSpPr>
          <p:grpSpPr>
            <a:xfrm>
              <a:off x="3408616" y="699378"/>
              <a:ext cx="5110200" cy="2193454"/>
              <a:chOff x="3227641" y="699378"/>
              <a:chExt cx="5110200" cy="2193454"/>
            </a:xfrm>
          </p:grpSpPr>
          <p:sp>
            <p:nvSpPr>
              <p:cNvPr id="2448" name="Google Shape;2448;p48"/>
              <p:cNvSpPr txBox="1"/>
              <p:nvPr/>
            </p:nvSpPr>
            <p:spPr>
              <a:xfrm>
                <a:off x="3227641" y="1907632"/>
                <a:ext cx="5110200" cy="9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-3302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Char char="●"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Interactions With Videos Are Key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-3302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Char char="●"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Post More Frequently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-3302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Char char="●"/>
                </a:pPr>
                <a:r>
                  <a:rPr lang="en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Popular Trend Ideas</a:t>
                </a:r>
                <a:endParaRPr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9" name="Google Shape;2449;p48"/>
              <p:cNvSpPr txBox="1"/>
              <p:nvPr/>
            </p:nvSpPr>
            <p:spPr>
              <a:xfrm>
                <a:off x="3287941" y="699378"/>
                <a:ext cx="41148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Key Points:</a:t>
                </a:r>
                <a:endParaRPr sz="1100"/>
              </a:p>
            </p:txBody>
          </p:sp>
          <p:grpSp>
            <p:nvGrpSpPr>
              <p:cNvPr id="2450" name="Google Shape;2450;p48"/>
              <p:cNvGrpSpPr/>
              <p:nvPr/>
            </p:nvGrpSpPr>
            <p:grpSpPr>
              <a:xfrm>
                <a:off x="3293608" y="1395907"/>
                <a:ext cx="602607" cy="57300"/>
                <a:chOff x="10806101" y="5722143"/>
                <a:chExt cx="602607" cy="57300"/>
              </a:xfrm>
            </p:grpSpPr>
            <p:sp>
              <p:nvSpPr>
                <p:cNvPr id="2451" name="Google Shape;2451;p48"/>
                <p:cNvSpPr/>
                <p:nvPr/>
              </p:nvSpPr>
              <p:spPr>
                <a:xfrm>
                  <a:off x="11351408" y="5722143"/>
                  <a:ext cx="57300" cy="57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2" name="Google Shape;2452;p48"/>
                <p:cNvSpPr/>
                <p:nvPr/>
              </p:nvSpPr>
              <p:spPr>
                <a:xfrm>
                  <a:off x="11169639" y="5722143"/>
                  <a:ext cx="57300" cy="57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3" name="Google Shape;2453;p48"/>
                <p:cNvSpPr/>
                <p:nvPr/>
              </p:nvSpPr>
              <p:spPr>
                <a:xfrm>
                  <a:off x="10987870" y="5722143"/>
                  <a:ext cx="57300" cy="57300"/>
                </a:xfrm>
                <a:prstGeom prst="ellipse">
                  <a:avLst/>
                </a:prstGeom>
                <a:solidFill>
                  <a:schemeClr val="accent1">
                    <a:alpha val="2196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4" name="Google Shape;2454;p48"/>
                <p:cNvSpPr/>
                <p:nvPr/>
              </p:nvSpPr>
              <p:spPr>
                <a:xfrm>
                  <a:off x="10806101" y="5722143"/>
                  <a:ext cx="57300" cy="57300"/>
                </a:xfrm>
                <a:prstGeom prst="ellipse">
                  <a:avLst/>
                </a:prstGeom>
                <a:solidFill>
                  <a:schemeClr val="accent1">
                    <a:alpha val="2196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2455" name="Google Shape;2455;p48"/>
            <p:cNvCxnSpPr/>
            <p:nvPr/>
          </p:nvCxnSpPr>
          <p:spPr>
            <a:xfrm>
              <a:off x="3408614" y="3822652"/>
              <a:ext cx="8187000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4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456" name="Google Shape;24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50" y="1718226"/>
            <a:ext cx="2731274" cy="17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90E21"/>
        </a:solidFill>
      </p:bgPr>
    </p:bg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49"/>
          <p:cNvSpPr/>
          <p:nvPr/>
        </p:nvSpPr>
        <p:spPr>
          <a:xfrm>
            <a:off x="0" y="0"/>
            <a:ext cx="397841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49"/>
          <p:cNvSpPr/>
          <p:nvPr/>
        </p:nvSpPr>
        <p:spPr>
          <a:xfrm>
            <a:off x="399632" y="411956"/>
            <a:ext cx="8357400" cy="4319700"/>
          </a:xfrm>
          <a:prstGeom prst="rect">
            <a:avLst/>
          </a:prstGeom>
          <a:solidFill>
            <a:srgbClr val="090E21"/>
          </a:solidFill>
          <a:ln>
            <a:noFill/>
          </a:ln>
          <a:effectLst>
            <a:outerShdw blurRad="330200" sx="102000" rotWithShape="0" algn="ctr" sy="102000">
              <a:srgbClr val="440007">
                <a:alpha val="71764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4" name="Google Shape;2464;p49"/>
          <p:cNvSpPr/>
          <p:nvPr/>
        </p:nvSpPr>
        <p:spPr>
          <a:xfrm>
            <a:off x="405526" y="411956"/>
            <a:ext cx="4966500" cy="43197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89010E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5" name="Google Shape;2465;p49"/>
          <p:cNvGrpSpPr/>
          <p:nvPr/>
        </p:nvGrpSpPr>
        <p:grpSpPr>
          <a:xfrm>
            <a:off x="7972364" y="4322224"/>
            <a:ext cx="451843" cy="42863"/>
            <a:chOff x="10806101" y="5722143"/>
            <a:chExt cx="602457" cy="57150"/>
          </a:xfrm>
        </p:grpSpPr>
        <p:sp>
          <p:nvSpPr>
            <p:cNvPr id="2466" name="Google Shape;2466;p49"/>
            <p:cNvSpPr/>
            <p:nvPr/>
          </p:nvSpPr>
          <p:spPr>
            <a:xfrm>
              <a:off x="11351408" y="5722143"/>
              <a:ext cx="57150" cy="57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49"/>
            <p:cNvSpPr/>
            <p:nvPr/>
          </p:nvSpPr>
          <p:spPr>
            <a:xfrm>
              <a:off x="11169639" y="5722143"/>
              <a:ext cx="57150" cy="57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49"/>
            <p:cNvSpPr/>
            <p:nvPr/>
          </p:nvSpPr>
          <p:spPr>
            <a:xfrm>
              <a:off x="10987870" y="5722143"/>
              <a:ext cx="57150" cy="5715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p49"/>
            <p:cNvSpPr/>
            <p:nvPr/>
          </p:nvSpPr>
          <p:spPr>
            <a:xfrm>
              <a:off x="10806101" y="5722143"/>
              <a:ext cx="57150" cy="5715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0" name="Google Shape;2470;p49"/>
          <p:cNvGrpSpPr/>
          <p:nvPr/>
        </p:nvGrpSpPr>
        <p:grpSpPr>
          <a:xfrm>
            <a:off x="4690830" y="1063121"/>
            <a:ext cx="3398175" cy="2271734"/>
            <a:chOff x="6254440" y="1417494"/>
            <a:chExt cx="4530900" cy="3028979"/>
          </a:xfrm>
        </p:grpSpPr>
        <p:sp>
          <p:nvSpPr>
            <p:cNvPr id="2471" name="Google Shape;2471;p49"/>
            <p:cNvSpPr txBox="1"/>
            <p:nvPr/>
          </p:nvSpPr>
          <p:spPr>
            <a:xfrm>
              <a:off x="6254440" y="1417494"/>
              <a:ext cx="45309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THANK</a:t>
              </a:r>
              <a:endParaRPr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49"/>
            <p:cNvSpPr/>
            <p:nvPr/>
          </p:nvSpPr>
          <p:spPr>
            <a:xfrm>
              <a:off x="6254440" y="3707873"/>
              <a:ext cx="45309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Questions?</a:t>
              </a:r>
              <a:endParaRPr sz="1100"/>
            </a:p>
          </p:txBody>
        </p:sp>
        <p:sp>
          <p:nvSpPr>
            <p:cNvPr id="2473" name="Google Shape;2473;p49"/>
            <p:cNvSpPr txBox="1"/>
            <p:nvPr/>
          </p:nvSpPr>
          <p:spPr>
            <a:xfrm>
              <a:off x="6254440" y="2369994"/>
              <a:ext cx="45309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YOU</a:t>
              </a:r>
              <a:endParaRPr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74" name="Google Shape;2474;p49"/>
          <p:cNvCxnSpPr/>
          <p:nvPr/>
        </p:nvCxnSpPr>
        <p:spPr>
          <a:xfrm>
            <a:off x="558573" y="3080568"/>
            <a:ext cx="382769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475" name="Google Shape;2475;p49"/>
          <p:cNvGrpSpPr/>
          <p:nvPr/>
        </p:nvGrpSpPr>
        <p:grpSpPr>
          <a:xfrm>
            <a:off x="8578239" y="49171"/>
            <a:ext cx="494145" cy="129816"/>
            <a:chOff x="4103688" y="-2378075"/>
            <a:chExt cx="1309687" cy="374650"/>
          </a:xfrm>
        </p:grpSpPr>
        <p:sp>
          <p:nvSpPr>
            <p:cNvPr id="2476" name="Google Shape;2476;p49"/>
            <p:cNvSpPr/>
            <p:nvPr/>
          </p:nvSpPr>
          <p:spPr>
            <a:xfrm>
              <a:off x="4103688" y="-2374900"/>
              <a:ext cx="182562" cy="288925"/>
            </a:xfrm>
            <a:custGeom>
              <a:rect b="b" l="l" r="r" t="t"/>
              <a:pathLst>
                <a:path extrusionOk="0" h="95" w="61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p49"/>
            <p:cNvSpPr/>
            <p:nvPr/>
          </p:nvSpPr>
          <p:spPr>
            <a:xfrm>
              <a:off x="4208463" y="-2308225"/>
              <a:ext cx="211137" cy="304800"/>
            </a:xfrm>
            <a:custGeom>
              <a:rect b="b" l="l" r="r" t="t"/>
              <a:pathLst>
                <a:path extrusionOk="0" h="100" w="7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49"/>
            <p:cNvSpPr/>
            <p:nvPr/>
          </p:nvSpPr>
          <p:spPr>
            <a:xfrm>
              <a:off x="4645025" y="-2374900"/>
              <a:ext cx="34925" cy="292100"/>
            </a:xfrm>
            <a:custGeom>
              <a:rect b="b" l="l" r="r" t="t"/>
              <a:pathLst>
                <a:path extrusionOk="0" h="96" w="12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49"/>
            <p:cNvSpPr/>
            <p:nvPr/>
          </p:nvSpPr>
          <p:spPr>
            <a:xfrm>
              <a:off x="4743450" y="-2378075"/>
              <a:ext cx="36512" cy="295275"/>
            </a:xfrm>
            <a:custGeom>
              <a:rect b="b" l="l" r="r" t="t"/>
              <a:pathLst>
                <a:path extrusionOk="0" h="97" w="12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49"/>
            <p:cNvSpPr/>
            <p:nvPr/>
          </p:nvSpPr>
          <p:spPr>
            <a:xfrm>
              <a:off x="4830763" y="-2374900"/>
              <a:ext cx="171450" cy="295275"/>
            </a:xfrm>
            <a:custGeom>
              <a:rect b="b" l="l" r="r" t="t"/>
              <a:pathLst>
                <a:path extrusionOk="0" h="97" w="5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49"/>
            <p:cNvSpPr/>
            <p:nvPr/>
          </p:nvSpPr>
          <p:spPr>
            <a:xfrm>
              <a:off x="5046663" y="-2298700"/>
              <a:ext cx="180975" cy="219075"/>
            </a:xfrm>
            <a:custGeom>
              <a:rect b="b" l="l" r="r" t="t"/>
              <a:pathLst>
                <a:path extrusionOk="0" h="72" w="60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49"/>
            <p:cNvSpPr/>
            <p:nvPr/>
          </p:nvSpPr>
          <p:spPr>
            <a:xfrm>
              <a:off x="5265738" y="-2298700"/>
              <a:ext cx="147637" cy="219075"/>
            </a:xfrm>
            <a:custGeom>
              <a:rect b="b" l="l" r="r" t="t"/>
              <a:pathLst>
                <a:path extrusionOk="0" h="72" w="49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49"/>
            <p:cNvSpPr/>
            <p:nvPr/>
          </p:nvSpPr>
          <p:spPr>
            <a:xfrm>
              <a:off x="4410075" y="-2116138"/>
              <a:ext cx="165100" cy="333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49"/>
            <p:cNvSpPr/>
            <p:nvPr/>
          </p:nvSpPr>
          <p:spPr>
            <a:xfrm>
              <a:off x="4419600" y="-2374900"/>
              <a:ext cx="168275" cy="292100"/>
            </a:xfrm>
            <a:custGeom>
              <a:rect b="b" l="l" r="r" t="t"/>
              <a:pathLst>
                <a:path extrusionOk="0" h="96" w="5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27"/>
          <p:cNvGrpSpPr/>
          <p:nvPr/>
        </p:nvGrpSpPr>
        <p:grpSpPr>
          <a:xfrm>
            <a:off x="282179" y="1162342"/>
            <a:ext cx="1849586" cy="576659"/>
            <a:chOff x="376239" y="1549789"/>
            <a:chExt cx="2466115" cy="768879"/>
          </a:xfrm>
        </p:grpSpPr>
        <p:sp>
          <p:nvSpPr>
            <p:cNvPr id="278" name="Google Shape;278;p27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27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p27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283" name="Google Shape;283;p27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284" name="Google Shape;284;p27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7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27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3" name="Google Shape;293;p27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7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295" name="Google Shape;295;p27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6" name="Google Shape;296;p27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297" name="Google Shape;297;p27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0" name="Google Shape;300;p27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301" name="Google Shape;301;p27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" name="Google Shape;302;p27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303" name="Google Shape;303;p27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5" name="Google Shape;305;p27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306" name="Google Shape;306;p27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7" name="Google Shape;307;p27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308" name="Google Shape;308;p27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27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7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27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7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7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4" name="Google Shape;324;p27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325" name="Google Shape;325;p27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6" name="Google Shape;326;p27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327" name="Google Shape;327;p27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7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7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7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1" name="Google Shape;331;p27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332" name="Google Shape;332;p27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7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6" name="Google Shape;336;p27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337" name="Google Shape;337;p27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8" name="Google Shape;338;p27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7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2" name="Google Shape;342;p27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343" name="Google Shape;343;p27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27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9" name="Google Shape;349;p27"/>
          <p:cNvSpPr txBox="1"/>
          <p:nvPr/>
        </p:nvSpPr>
        <p:spPr>
          <a:xfrm>
            <a:off x="2131800" y="1672750"/>
            <a:ext cx="34245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YouTube API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RegEx </a:t>
            </a:r>
            <a:r>
              <a:rPr i="1"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(regular expression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7"/>
          <p:cNvSpPr txBox="1"/>
          <p:nvPr/>
        </p:nvSpPr>
        <p:spPr>
          <a:xfrm>
            <a:off x="2470206" y="693776"/>
            <a:ext cx="308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Tools and Libraries for Working with YouTube API and ML</a:t>
            </a:r>
            <a:endParaRPr sz="200"/>
          </a:p>
        </p:txBody>
      </p:sp>
      <p:grpSp>
        <p:nvGrpSpPr>
          <p:cNvPr id="351" name="Google Shape;351;p27"/>
          <p:cNvGrpSpPr/>
          <p:nvPr/>
        </p:nvGrpSpPr>
        <p:grpSpPr>
          <a:xfrm>
            <a:off x="2470206" y="557073"/>
            <a:ext cx="451955" cy="42975"/>
            <a:chOff x="10806101" y="5722143"/>
            <a:chExt cx="602607" cy="57300"/>
          </a:xfrm>
        </p:grpSpPr>
        <p:sp>
          <p:nvSpPr>
            <p:cNvPr id="352" name="Google Shape;352;p27"/>
            <p:cNvSpPr/>
            <p:nvPr/>
          </p:nvSpPr>
          <p:spPr>
            <a:xfrm>
              <a:off x="11351408" y="5722143"/>
              <a:ext cx="57300" cy="5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11169639" y="5722143"/>
              <a:ext cx="57300" cy="5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10987870" y="5722143"/>
              <a:ext cx="57300" cy="5730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10806101" y="5722143"/>
              <a:ext cx="57300" cy="5730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6" name="Google Shape;3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225" y="1364850"/>
            <a:ext cx="3224000" cy="32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28"/>
          <p:cNvGrpSpPr/>
          <p:nvPr/>
        </p:nvGrpSpPr>
        <p:grpSpPr>
          <a:xfrm>
            <a:off x="282179" y="1162342"/>
            <a:ext cx="1849586" cy="576659"/>
            <a:chOff x="376239" y="1549789"/>
            <a:chExt cx="2466115" cy="768879"/>
          </a:xfrm>
        </p:grpSpPr>
        <p:sp>
          <p:nvSpPr>
            <p:cNvPr id="364" name="Google Shape;364;p28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28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8" name="Google Shape;368;p28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369" name="Google Shape;369;p28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370" name="Google Shape;370;p28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8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8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8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8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28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8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9" name="Google Shape;379;p28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381" name="Google Shape;381;p28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2" name="Google Shape;382;p28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383" name="Google Shape;383;p28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28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6" name="Google Shape;386;p28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387" name="Google Shape;387;p28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8" name="Google Shape;388;p28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389" name="Google Shape;389;p28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28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1" name="Google Shape;391;p28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392" name="Google Shape;392;p28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3" name="Google Shape;393;p28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394" name="Google Shape;394;p28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28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28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28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28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28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411" name="Google Shape;411;p28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" name="Google Shape;412;p28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413" name="Google Shape;413;p28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28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28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28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7" name="Google Shape;417;p28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418" name="Google Shape;418;p28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" name="Google Shape;419;p28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420" name="Google Shape;420;p28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2" name="Google Shape;422;p28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423" name="Google Shape;423;p28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" name="Google Shape;424;p28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425" name="Google Shape;425;p28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28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8" name="Google Shape;428;p28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429" name="Google Shape;429;p28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430" name="Google Shape;430;p28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431" name="Google Shape;431;p28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8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8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8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35" name="Google Shape;435;p28"/>
          <p:cNvSpPr txBox="1"/>
          <p:nvPr/>
        </p:nvSpPr>
        <p:spPr>
          <a:xfrm>
            <a:off x="2470200" y="1779250"/>
            <a:ext cx="2691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Seaborn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8"/>
          <p:cNvSpPr txBox="1"/>
          <p:nvPr/>
        </p:nvSpPr>
        <p:spPr>
          <a:xfrm>
            <a:off x="2470202" y="67900"/>
            <a:ext cx="213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Tools and Libraries for Working with YouTube API and ML</a:t>
            </a:r>
            <a:endParaRPr sz="200"/>
          </a:p>
        </p:txBody>
      </p:sp>
      <p:grpSp>
        <p:nvGrpSpPr>
          <p:cNvPr id="437" name="Google Shape;437;p28"/>
          <p:cNvGrpSpPr/>
          <p:nvPr/>
        </p:nvGrpSpPr>
        <p:grpSpPr>
          <a:xfrm>
            <a:off x="2470206" y="978998"/>
            <a:ext cx="451955" cy="42975"/>
            <a:chOff x="10806101" y="5722143"/>
            <a:chExt cx="602607" cy="57300"/>
          </a:xfrm>
        </p:grpSpPr>
        <p:sp>
          <p:nvSpPr>
            <p:cNvPr id="438" name="Google Shape;438;p28"/>
            <p:cNvSpPr/>
            <p:nvPr/>
          </p:nvSpPr>
          <p:spPr>
            <a:xfrm>
              <a:off x="11351408" y="5722143"/>
              <a:ext cx="57300" cy="5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11169639" y="5722143"/>
              <a:ext cx="57300" cy="5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0987870" y="5722143"/>
              <a:ext cx="57300" cy="5730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10806101" y="5722143"/>
              <a:ext cx="57300" cy="5730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person with a sunset in the background&#10;&#10;Description automatically generated" id="442" name="Google Shape;442;p28"/>
          <p:cNvPicPr preferRelativeResize="0"/>
          <p:nvPr/>
        </p:nvPicPr>
        <p:blipFill rotWithShape="1">
          <a:blip r:embed="rId3">
            <a:alphaModFix amt="35000"/>
          </a:blip>
          <a:srcRect b="49" l="0" r="0" t="39"/>
          <a:stretch/>
        </p:blipFill>
        <p:spPr>
          <a:xfrm>
            <a:off x="6019290" y="2018769"/>
            <a:ext cx="2565900" cy="1709100"/>
          </a:xfrm>
          <a:prstGeom prst="roundRect">
            <a:avLst>
              <a:gd fmla="val 6632" name="adj"/>
            </a:avLst>
          </a:prstGeom>
          <a:solidFill>
            <a:srgbClr val="090E21"/>
          </a:solidFill>
          <a:ln>
            <a:noFill/>
          </a:ln>
          <a:effectLst>
            <a:outerShdw blurRad="101600" rotWithShape="0" algn="t" dir="5400000" dist="38100">
              <a:srgbClr val="000000">
                <a:alpha val="40000"/>
              </a:srgbClr>
            </a:outerShdw>
          </a:effectLst>
        </p:spPr>
      </p:pic>
      <p:grpSp>
        <p:nvGrpSpPr>
          <p:cNvPr id="443" name="Google Shape;443;p28"/>
          <p:cNvGrpSpPr/>
          <p:nvPr/>
        </p:nvGrpSpPr>
        <p:grpSpPr>
          <a:xfrm>
            <a:off x="6734886" y="2510831"/>
            <a:ext cx="1134995" cy="185738"/>
            <a:chOff x="8617568" y="1865242"/>
            <a:chExt cx="1513327" cy="247650"/>
          </a:xfrm>
        </p:grpSpPr>
        <p:grpSp>
          <p:nvGrpSpPr>
            <p:cNvPr id="444" name="Google Shape;444;p28"/>
            <p:cNvGrpSpPr/>
            <p:nvPr/>
          </p:nvGrpSpPr>
          <p:grpSpPr>
            <a:xfrm>
              <a:off x="9257317" y="1865242"/>
              <a:ext cx="249238" cy="247650"/>
              <a:chOff x="12460288" y="1844676"/>
              <a:chExt cx="249238" cy="247650"/>
            </a:xfrm>
          </p:grpSpPr>
          <p:sp>
            <p:nvSpPr>
              <p:cNvPr id="445" name="Google Shape;445;p28"/>
              <p:cNvSpPr/>
              <p:nvPr/>
            </p:nvSpPr>
            <p:spPr>
              <a:xfrm>
                <a:off x="12460288" y="1844676"/>
                <a:ext cx="249238" cy="247650"/>
              </a:xfrm>
              <a:custGeom>
                <a:rect b="b" l="l" r="r" t="t"/>
                <a:pathLst>
                  <a:path extrusionOk="0" h="64" w="64">
                    <a:moveTo>
                      <a:pt x="32" y="64"/>
                    </a:moveTo>
                    <a:cubicBezTo>
                      <a:pt x="14" y="64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lose/>
                    <a:moveTo>
                      <a:pt x="32" y="4"/>
                    </a:moveTo>
                    <a:cubicBezTo>
                      <a:pt x="17" y="4"/>
                      <a:pt x="4" y="17"/>
                      <a:pt x="4" y="32"/>
                    </a:cubicBezTo>
                    <a:cubicBezTo>
                      <a:pt x="4" y="47"/>
                      <a:pt x="17" y="60"/>
                      <a:pt x="32" y="60"/>
                    </a:cubicBezTo>
                    <a:cubicBezTo>
                      <a:pt x="47" y="60"/>
                      <a:pt x="60" y="47"/>
                      <a:pt x="60" y="32"/>
                    </a:cubicBezTo>
                    <a:cubicBezTo>
                      <a:pt x="60" y="17"/>
                      <a:pt x="47" y="4"/>
                      <a:pt x="32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12538075" y="1906588"/>
                <a:ext cx="117475" cy="123825"/>
              </a:xfrm>
              <a:custGeom>
                <a:rect b="b" l="l" r="r" t="t"/>
                <a:pathLst>
                  <a:path extrusionOk="0" h="32" w="30">
                    <a:moveTo>
                      <a:pt x="2" y="32"/>
                    </a:moveTo>
                    <a:cubicBezTo>
                      <a:pt x="2" y="32"/>
                      <a:pt x="1" y="32"/>
                      <a:pt x="1" y="32"/>
                    </a:cubicBezTo>
                    <a:cubicBezTo>
                      <a:pt x="0" y="31"/>
                      <a:pt x="0" y="31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30" y="15"/>
                      <a:pt x="30" y="16"/>
                    </a:cubicBezTo>
                    <a:cubicBezTo>
                      <a:pt x="30" y="17"/>
                      <a:pt x="29" y="17"/>
                      <a:pt x="29" y="18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  <a:moveTo>
                      <a:pt x="4" y="5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24" y="16"/>
                      <a:pt x="24" y="16"/>
                      <a:pt x="24" y="16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7" name="Google Shape;447;p28"/>
            <p:cNvSpPr/>
            <p:nvPr/>
          </p:nvSpPr>
          <p:spPr>
            <a:xfrm>
              <a:off x="9991347" y="1924660"/>
              <a:ext cx="139548" cy="128814"/>
            </a:xfrm>
            <a:custGeom>
              <a:rect b="b" l="l" r="r" t="t"/>
              <a:pathLst>
                <a:path extrusionOk="0" h="44" w="48">
                  <a:moveTo>
                    <a:pt x="24" y="44"/>
                  </a:moveTo>
                  <a:cubicBezTo>
                    <a:pt x="24" y="44"/>
                    <a:pt x="23" y="44"/>
                    <a:pt x="23" y="44"/>
                  </a:cubicBezTo>
                  <a:cubicBezTo>
                    <a:pt x="22" y="43"/>
                    <a:pt x="0" y="27"/>
                    <a:pt x="0" y="14"/>
                  </a:cubicBezTo>
                  <a:cubicBezTo>
                    <a:pt x="0" y="5"/>
                    <a:pt x="7" y="0"/>
                    <a:pt x="13" y="0"/>
                  </a:cubicBezTo>
                  <a:cubicBezTo>
                    <a:pt x="17" y="0"/>
                    <a:pt x="21" y="2"/>
                    <a:pt x="24" y="7"/>
                  </a:cubicBezTo>
                  <a:cubicBezTo>
                    <a:pt x="27" y="2"/>
                    <a:pt x="31" y="0"/>
                    <a:pt x="35" y="0"/>
                  </a:cubicBezTo>
                  <a:cubicBezTo>
                    <a:pt x="41" y="0"/>
                    <a:pt x="48" y="5"/>
                    <a:pt x="48" y="14"/>
                  </a:cubicBezTo>
                  <a:cubicBezTo>
                    <a:pt x="48" y="27"/>
                    <a:pt x="26" y="43"/>
                    <a:pt x="25" y="44"/>
                  </a:cubicBezTo>
                  <a:cubicBezTo>
                    <a:pt x="25" y="44"/>
                    <a:pt x="24" y="44"/>
                    <a:pt x="24" y="44"/>
                  </a:cubicBezTo>
                  <a:close/>
                  <a:moveTo>
                    <a:pt x="13" y="4"/>
                  </a:moveTo>
                  <a:cubicBezTo>
                    <a:pt x="9" y="4"/>
                    <a:pt x="4" y="8"/>
                    <a:pt x="4" y="14"/>
                  </a:cubicBezTo>
                  <a:cubicBezTo>
                    <a:pt x="4" y="22"/>
                    <a:pt x="17" y="35"/>
                    <a:pt x="24" y="40"/>
                  </a:cubicBezTo>
                  <a:cubicBezTo>
                    <a:pt x="31" y="35"/>
                    <a:pt x="44" y="22"/>
                    <a:pt x="44" y="14"/>
                  </a:cubicBezTo>
                  <a:cubicBezTo>
                    <a:pt x="44" y="8"/>
                    <a:pt x="39" y="4"/>
                    <a:pt x="35" y="4"/>
                  </a:cubicBezTo>
                  <a:cubicBezTo>
                    <a:pt x="31" y="4"/>
                    <a:pt x="27" y="7"/>
                    <a:pt x="26" y="13"/>
                  </a:cubicBezTo>
                  <a:cubicBezTo>
                    <a:pt x="26" y="15"/>
                    <a:pt x="22" y="15"/>
                    <a:pt x="22" y="13"/>
                  </a:cubicBezTo>
                  <a:cubicBezTo>
                    <a:pt x="21" y="7"/>
                    <a:pt x="17" y="4"/>
                    <a:pt x="13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8" name="Google Shape;448;p28"/>
            <p:cNvGrpSpPr/>
            <p:nvPr/>
          </p:nvGrpSpPr>
          <p:grpSpPr>
            <a:xfrm>
              <a:off x="8617568" y="1930420"/>
              <a:ext cx="155165" cy="117369"/>
              <a:chOff x="12311063" y="2670175"/>
              <a:chExt cx="371475" cy="280988"/>
            </a:xfrm>
          </p:grpSpPr>
          <p:sp>
            <p:nvSpPr>
              <p:cNvPr id="449" name="Google Shape;449;p28"/>
              <p:cNvSpPr/>
              <p:nvPr/>
            </p:nvSpPr>
            <p:spPr>
              <a:xfrm>
                <a:off x="12357101" y="2763838"/>
                <a:ext cx="201613" cy="187325"/>
              </a:xfrm>
              <a:custGeom>
                <a:rect b="b" l="l" r="r" t="t"/>
                <a:pathLst>
                  <a:path extrusionOk="0" h="48" w="52">
                    <a:moveTo>
                      <a:pt x="50" y="48"/>
                    </a:moveTo>
                    <a:cubicBezTo>
                      <a:pt x="14" y="48"/>
                      <a:pt x="14" y="48"/>
                      <a:pt x="14" y="48"/>
                    </a:cubicBezTo>
                    <a:cubicBezTo>
                      <a:pt x="6" y="48"/>
                      <a:pt x="0" y="42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40"/>
                      <a:pt x="8" y="44"/>
                      <a:pt x="14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1" y="44"/>
                      <a:pt x="52" y="45"/>
                      <a:pt x="52" y="46"/>
                    </a:cubicBezTo>
                    <a:cubicBezTo>
                      <a:pt x="52" y="47"/>
                      <a:pt x="51" y="48"/>
                      <a:pt x="50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8"/>
              <p:cNvSpPr/>
              <p:nvPr/>
            </p:nvSpPr>
            <p:spPr>
              <a:xfrm>
                <a:off x="12434888" y="2670175"/>
                <a:ext cx="201613" cy="187325"/>
              </a:xfrm>
              <a:custGeom>
                <a:rect b="b" l="l" r="r" t="t"/>
                <a:pathLst>
                  <a:path extrusionOk="0" h="48" w="52">
                    <a:moveTo>
                      <a:pt x="50" y="48"/>
                    </a:moveTo>
                    <a:cubicBezTo>
                      <a:pt x="49" y="48"/>
                      <a:pt x="48" y="47"/>
                      <a:pt x="48" y="46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8"/>
                      <a:pt x="44" y="4"/>
                      <a:pt x="38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2" y="6"/>
                      <a:pt x="52" y="14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7"/>
                      <a:pt x="51" y="48"/>
                      <a:pt x="50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12311063" y="2763838"/>
                <a:ext cx="107950" cy="47625"/>
              </a:xfrm>
              <a:custGeom>
                <a:rect b="b" l="l" r="r" t="t"/>
                <a:pathLst>
                  <a:path extrusionOk="0" h="12" w="28">
                    <a:moveTo>
                      <a:pt x="26" y="12"/>
                    </a:moveTo>
                    <a:cubicBezTo>
                      <a:pt x="26" y="12"/>
                      <a:pt x="25" y="12"/>
                      <a:pt x="25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1" y="12"/>
                      <a:pt x="0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8" y="9"/>
                      <a:pt x="28" y="10"/>
                      <a:pt x="28" y="11"/>
                    </a:cubicBezTo>
                    <a:cubicBezTo>
                      <a:pt x="27" y="12"/>
                      <a:pt x="27" y="12"/>
                      <a:pt x="26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12574588" y="2811463"/>
                <a:ext cx="107950" cy="46037"/>
              </a:xfrm>
              <a:custGeom>
                <a:rect b="b" l="l" r="r" t="t"/>
                <a:pathLst>
                  <a:path extrusionOk="0" h="12" w="28">
                    <a:moveTo>
                      <a:pt x="14" y="12"/>
                    </a:moveTo>
                    <a:cubicBezTo>
                      <a:pt x="14" y="12"/>
                      <a:pt x="13" y="12"/>
                      <a:pt x="13" y="1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0"/>
                      <a:pt x="28" y="1"/>
                    </a:cubicBezTo>
                    <a:cubicBezTo>
                      <a:pt x="28" y="2"/>
                      <a:pt x="28" y="3"/>
                      <a:pt x="27" y="4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4" y="12"/>
                      <a:pt x="14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53" name="Google Shape;4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450" y="-2000"/>
            <a:ext cx="4439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29"/>
          <p:cNvGrpSpPr/>
          <p:nvPr/>
        </p:nvGrpSpPr>
        <p:grpSpPr>
          <a:xfrm>
            <a:off x="282179" y="1162342"/>
            <a:ext cx="1849586" cy="576659"/>
            <a:chOff x="376239" y="1549789"/>
            <a:chExt cx="2466115" cy="768879"/>
          </a:xfrm>
        </p:grpSpPr>
        <p:sp>
          <p:nvSpPr>
            <p:cNvPr id="461" name="Google Shape;461;p29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29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" name="Google Shape;465;p29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466" name="Google Shape;466;p29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467" name="Google Shape;467;p29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9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9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6" name="Google Shape;476;p29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29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478" name="Google Shape;478;p29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9" name="Google Shape;479;p29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480" name="Google Shape;480;p29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3" name="Google Shape;483;p29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484" name="Google Shape;484;p29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29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486" name="Google Shape;486;p29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9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8" name="Google Shape;488;p29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489" name="Google Shape;489;p29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0" name="Google Shape;490;p29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491" name="Google Shape;491;p29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9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9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29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9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9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9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9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9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9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29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9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29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29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29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29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7" name="Google Shape;507;p29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508" name="Google Shape;508;p29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9" name="Google Shape;509;p29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510" name="Google Shape;510;p29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9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29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29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29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515" name="Google Shape;515;p29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6" name="Google Shape;516;p29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517" name="Google Shape;517;p29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9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9" name="Google Shape;519;p29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520" name="Google Shape;520;p29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1" name="Google Shape;521;p29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522" name="Google Shape;522;p29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9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5" name="Google Shape;525;p29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526" name="Google Shape;526;p29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527" name="Google Shape;527;p29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528" name="Google Shape;528;p29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9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29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2" name="Google Shape;532;p29"/>
          <p:cNvSpPr txBox="1"/>
          <p:nvPr/>
        </p:nvSpPr>
        <p:spPr>
          <a:xfrm>
            <a:off x="2470200" y="1779250"/>
            <a:ext cx="26919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9"/>
          <p:cNvSpPr txBox="1"/>
          <p:nvPr/>
        </p:nvSpPr>
        <p:spPr>
          <a:xfrm>
            <a:off x="2470202" y="67900"/>
            <a:ext cx="213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Tools and Libraries for Working with YouTube API and ML</a:t>
            </a:r>
            <a:endParaRPr sz="200"/>
          </a:p>
        </p:txBody>
      </p:sp>
      <p:grpSp>
        <p:nvGrpSpPr>
          <p:cNvPr id="534" name="Google Shape;534;p29"/>
          <p:cNvGrpSpPr/>
          <p:nvPr/>
        </p:nvGrpSpPr>
        <p:grpSpPr>
          <a:xfrm>
            <a:off x="2470206" y="978998"/>
            <a:ext cx="451955" cy="42975"/>
            <a:chOff x="10806101" y="5722143"/>
            <a:chExt cx="602607" cy="57300"/>
          </a:xfrm>
        </p:grpSpPr>
        <p:sp>
          <p:nvSpPr>
            <p:cNvPr id="535" name="Google Shape;535;p29"/>
            <p:cNvSpPr/>
            <p:nvPr/>
          </p:nvSpPr>
          <p:spPr>
            <a:xfrm>
              <a:off x="11351408" y="5722143"/>
              <a:ext cx="57300" cy="5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11169639" y="5722143"/>
              <a:ext cx="57300" cy="5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10987870" y="5722143"/>
              <a:ext cx="57300" cy="5730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10806101" y="5722143"/>
              <a:ext cx="57300" cy="5730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9" name="Google Shape;5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574" y="888801"/>
            <a:ext cx="3817875" cy="3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0"/>
          <p:cNvSpPr/>
          <p:nvPr/>
        </p:nvSpPr>
        <p:spPr>
          <a:xfrm>
            <a:off x="-1" y="0"/>
            <a:ext cx="2131766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" name="Google Shape;546;p30"/>
          <p:cNvGrpSpPr/>
          <p:nvPr/>
        </p:nvGrpSpPr>
        <p:grpSpPr>
          <a:xfrm>
            <a:off x="282179" y="1534178"/>
            <a:ext cx="1849587" cy="576659"/>
            <a:chOff x="376239" y="1549789"/>
            <a:chExt cx="2466116" cy="768879"/>
          </a:xfrm>
        </p:grpSpPr>
        <p:sp>
          <p:nvSpPr>
            <p:cNvPr id="547" name="Google Shape;547;p30"/>
            <p:cNvSpPr/>
            <p:nvPr/>
          </p:nvSpPr>
          <p:spPr>
            <a:xfrm rot="-5400000">
              <a:off x="1360019" y="702250"/>
              <a:ext cx="498555" cy="246611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704030" y="1549789"/>
              <a:ext cx="138324" cy="137848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 flipH="1" rot="10800000">
              <a:off x="2704030" y="2180820"/>
              <a:ext cx="138324" cy="137848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30"/>
          <p:cNvGrpSpPr/>
          <p:nvPr/>
        </p:nvGrpSpPr>
        <p:grpSpPr>
          <a:xfrm>
            <a:off x="2387564" y="793851"/>
            <a:ext cx="6446615" cy="3953275"/>
            <a:chOff x="3619521" y="-1399982"/>
            <a:chExt cx="8141721" cy="4753247"/>
          </a:xfrm>
        </p:grpSpPr>
        <p:sp>
          <p:nvSpPr>
            <p:cNvPr id="551" name="Google Shape;551;p30"/>
            <p:cNvSpPr txBox="1"/>
            <p:nvPr/>
          </p:nvSpPr>
          <p:spPr>
            <a:xfrm>
              <a:off x="3619521" y="-56591"/>
              <a:ext cx="47910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●"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 YouTube API</a:t>
              </a:r>
              <a:b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b="1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●"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Find key Video and Channel data needed</a:t>
              </a:r>
              <a:b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b="1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●"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Retrieved data from DIY channels using API</a:t>
              </a:r>
              <a:b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b="1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●"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Pull </a:t>
              </a: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Channel data</a:t>
              </a:r>
              <a:b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b="1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●"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Pull Video data</a:t>
              </a:r>
              <a:endParaRPr b="1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0"/>
            <p:cNvSpPr txBox="1"/>
            <p:nvPr/>
          </p:nvSpPr>
          <p:spPr>
            <a:xfrm>
              <a:off x="3957638" y="-1399982"/>
              <a:ext cx="4114800" cy="9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Data Points from the YouTube API</a:t>
              </a:r>
              <a:endParaRPr sz="1100"/>
            </a:p>
          </p:txBody>
        </p:sp>
        <p:grpSp>
          <p:nvGrpSpPr>
            <p:cNvPr id="553" name="Google Shape;553;p30"/>
            <p:cNvGrpSpPr/>
            <p:nvPr/>
          </p:nvGrpSpPr>
          <p:grpSpPr>
            <a:xfrm>
              <a:off x="8491842" y="2947665"/>
              <a:ext cx="3269400" cy="405600"/>
              <a:chOff x="8491842" y="2947665"/>
              <a:chExt cx="3269400" cy="405600"/>
            </a:xfrm>
          </p:grpSpPr>
          <p:grpSp>
            <p:nvGrpSpPr>
              <p:cNvPr id="554" name="Google Shape;554;p30"/>
              <p:cNvGrpSpPr/>
              <p:nvPr/>
            </p:nvGrpSpPr>
            <p:grpSpPr>
              <a:xfrm>
                <a:off x="8491842" y="2947665"/>
                <a:ext cx="1712700" cy="405600"/>
                <a:chOff x="8549748" y="2947665"/>
                <a:chExt cx="1712700" cy="405600"/>
              </a:xfrm>
            </p:grpSpPr>
            <p:sp>
              <p:nvSpPr>
                <p:cNvPr id="555" name="Google Shape;555;p30"/>
                <p:cNvSpPr/>
                <p:nvPr/>
              </p:nvSpPr>
              <p:spPr>
                <a:xfrm>
                  <a:off x="8549748" y="2947665"/>
                  <a:ext cx="1712700" cy="4056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190500" rotWithShape="0" algn="t" dir="5400000" dist="38100">
                    <a:schemeClr val="accent1">
                      <a:alpha val="25882"/>
                    </a:scheme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56" name="Google Shape;556;p30"/>
                <p:cNvGrpSpPr/>
                <p:nvPr/>
              </p:nvGrpSpPr>
              <p:grpSpPr>
                <a:xfrm>
                  <a:off x="8673355" y="3062543"/>
                  <a:ext cx="174500" cy="176036"/>
                  <a:chOff x="15206443" y="2447139"/>
                  <a:chExt cx="360363" cy="363538"/>
                </a:xfrm>
              </p:grpSpPr>
              <p:sp>
                <p:nvSpPr>
                  <p:cNvPr id="557" name="Google Shape;557;p30"/>
                  <p:cNvSpPr/>
                  <p:nvPr/>
                </p:nvSpPr>
                <p:spPr>
                  <a:xfrm>
                    <a:off x="15206443" y="2509052"/>
                    <a:ext cx="301625" cy="301625"/>
                  </a:xfrm>
                  <a:custGeom>
                    <a:rect b="b" l="l" r="r" t="t"/>
                    <a:pathLst>
                      <a:path extrusionOk="0" h="78" w="78">
                        <a:moveTo>
                          <a:pt x="2" y="78"/>
                        </a:moveTo>
                        <a:cubicBezTo>
                          <a:pt x="1" y="78"/>
                          <a:pt x="1" y="78"/>
                          <a:pt x="1" y="77"/>
                        </a:cubicBezTo>
                        <a:cubicBezTo>
                          <a:pt x="0" y="77"/>
                          <a:pt x="0" y="76"/>
                          <a:pt x="0" y="75"/>
                        </a:cubicBezTo>
                        <a:cubicBezTo>
                          <a:pt x="8" y="49"/>
                          <a:pt x="8" y="49"/>
                          <a:pt x="8" y="49"/>
                        </a:cubicBezTo>
                        <a:cubicBezTo>
                          <a:pt x="8" y="49"/>
                          <a:pt x="8" y="49"/>
                          <a:pt x="9" y="49"/>
                        </a:cubicBezTo>
                        <a:cubicBezTo>
                          <a:pt x="57" y="1"/>
                          <a:pt x="57" y="1"/>
                          <a:pt x="57" y="1"/>
                        </a:cubicBezTo>
                        <a:cubicBezTo>
                          <a:pt x="57" y="0"/>
                          <a:pt x="59" y="0"/>
                          <a:pt x="59" y="1"/>
                        </a:cubicBezTo>
                        <a:cubicBezTo>
                          <a:pt x="77" y="19"/>
                          <a:pt x="77" y="19"/>
                          <a:pt x="77" y="19"/>
                        </a:cubicBezTo>
                        <a:cubicBezTo>
                          <a:pt x="78" y="19"/>
                          <a:pt x="78" y="21"/>
                          <a:pt x="77" y="21"/>
                        </a:cubicBezTo>
                        <a:cubicBezTo>
                          <a:pt x="29" y="69"/>
                          <a:pt x="29" y="69"/>
                          <a:pt x="29" y="69"/>
                        </a:cubicBezTo>
                        <a:cubicBezTo>
                          <a:pt x="29" y="70"/>
                          <a:pt x="29" y="70"/>
                          <a:pt x="29" y="70"/>
                        </a:cubicBezTo>
                        <a:cubicBezTo>
                          <a:pt x="3" y="78"/>
                          <a:pt x="3" y="78"/>
                          <a:pt x="3" y="78"/>
                        </a:cubicBezTo>
                        <a:cubicBezTo>
                          <a:pt x="2" y="78"/>
                          <a:pt x="2" y="78"/>
                          <a:pt x="2" y="78"/>
                        </a:cubicBezTo>
                        <a:close/>
                        <a:moveTo>
                          <a:pt x="12" y="51"/>
                        </a:moveTo>
                        <a:cubicBezTo>
                          <a:pt x="5" y="73"/>
                          <a:pt x="5" y="73"/>
                          <a:pt x="5" y="73"/>
                        </a:cubicBezTo>
                        <a:cubicBezTo>
                          <a:pt x="27" y="66"/>
                          <a:pt x="27" y="66"/>
                          <a:pt x="27" y="66"/>
                        </a:cubicBezTo>
                        <a:cubicBezTo>
                          <a:pt x="73" y="20"/>
                          <a:pt x="73" y="20"/>
                          <a:pt x="73" y="20"/>
                        </a:cubicBezTo>
                        <a:cubicBezTo>
                          <a:pt x="58" y="5"/>
                          <a:pt x="58" y="5"/>
                          <a:pt x="58" y="5"/>
                        </a:cubicBezTo>
                        <a:lnTo>
                          <a:pt x="12" y="51"/>
                        </a:lnTo>
                        <a:close/>
                        <a:moveTo>
                          <a:pt x="28" y="68"/>
                        </a:moveTo>
                        <a:cubicBezTo>
                          <a:pt x="28" y="68"/>
                          <a:pt x="28" y="68"/>
                          <a:pt x="28" y="6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30"/>
                  <p:cNvSpPr/>
                  <p:nvPr/>
                </p:nvSpPr>
                <p:spPr>
                  <a:xfrm>
                    <a:off x="15422343" y="2447139"/>
                    <a:ext cx="144463" cy="147638"/>
                  </a:xfrm>
                  <a:custGeom>
                    <a:rect b="b" l="l" r="r" t="t"/>
                    <a:pathLst>
                      <a:path extrusionOk="0" h="38" w="37">
                        <a:moveTo>
                          <a:pt x="20" y="38"/>
                        </a:moveTo>
                        <a:cubicBezTo>
                          <a:pt x="19" y="38"/>
                          <a:pt x="19" y="38"/>
                          <a:pt x="19" y="37"/>
                        </a:cubicBezTo>
                        <a:cubicBezTo>
                          <a:pt x="18" y="37"/>
                          <a:pt x="18" y="35"/>
                          <a:pt x="19" y="35"/>
                        </a:cubicBezTo>
                        <a:cubicBezTo>
                          <a:pt x="31" y="22"/>
                          <a:pt x="31" y="22"/>
                          <a:pt x="31" y="22"/>
                        </a:cubicBezTo>
                        <a:cubicBezTo>
                          <a:pt x="32" y="21"/>
                          <a:pt x="33" y="20"/>
                          <a:pt x="33" y="18"/>
                        </a:cubicBezTo>
                        <a:cubicBezTo>
                          <a:pt x="33" y="16"/>
                          <a:pt x="32" y="15"/>
                          <a:pt x="31" y="14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2" y="5"/>
                          <a:pt x="18" y="5"/>
                          <a:pt x="16" y="7"/>
                        </a:cubicBezTo>
                        <a:cubicBezTo>
                          <a:pt x="3" y="19"/>
                          <a:pt x="3" y="19"/>
                          <a:pt x="3" y="19"/>
                        </a:cubicBezTo>
                        <a:cubicBezTo>
                          <a:pt x="3" y="20"/>
                          <a:pt x="1" y="20"/>
                          <a:pt x="1" y="19"/>
                        </a:cubicBezTo>
                        <a:cubicBezTo>
                          <a:pt x="0" y="19"/>
                          <a:pt x="0" y="17"/>
                          <a:pt x="1" y="17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7" y="0"/>
                          <a:pt x="23" y="0"/>
                          <a:pt x="27" y="4"/>
                        </a:cubicBezTo>
                        <a:cubicBezTo>
                          <a:pt x="34" y="11"/>
                          <a:pt x="34" y="11"/>
                          <a:pt x="34" y="11"/>
                        </a:cubicBezTo>
                        <a:cubicBezTo>
                          <a:pt x="36" y="13"/>
                          <a:pt x="37" y="15"/>
                          <a:pt x="37" y="18"/>
                        </a:cubicBezTo>
                        <a:cubicBezTo>
                          <a:pt x="37" y="21"/>
                          <a:pt x="36" y="23"/>
                          <a:pt x="34" y="25"/>
                        </a:cubicBezTo>
                        <a:cubicBezTo>
                          <a:pt x="21" y="37"/>
                          <a:pt x="21" y="37"/>
                          <a:pt x="21" y="37"/>
                        </a:cubicBezTo>
                        <a:cubicBezTo>
                          <a:pt x="21" y="38"/>
                          <a:pt x="21" y="38"/>
                          <a:pt x="20" y="3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30"/>
                  <p:cNvSpPr/>
                  <p:nvPr/>
                </p:nvSpPr>
                <p:spPr>
                  <a:xfrm>
                    <a:off x="15297056" y="2543874"/>
                    <a:ext cx="180975" cy="182563"/>
                  </a:xfrm>
                  <a:custGeom>
                    <a:rect b="b" l="l" r="r" t="t"/>
                    <a:pathLst>
                      <a:path extrusionOk="0" h="47" w="47">
                        <a:moveTo>
                          <a:pt x="2" y="47"/>
                        </a:moveTo>
                        <a:cubicBezTo>
                          <a:pt x="1" y="47"/>
                          <a:pt x="1" y="47"/>
                          <a:pt x="1" y="46"/>
                        </a:cubicBezTo>
                        <a:cubicBezTo>
                          <a:pt x="0" y="46"/>
                          <a:pt x="0" y="44"/>
                          <a:pt x="1" y="44"/>
                        </a:cubicBez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4" y="0"/>
                          <a:pt x="46" y="0"/>
                          <a:pt x="46" y="1"/>
                        </a:cubicBezTo>
                        <a:cubicBezTo>
                          <a:pt x="47" y="1"/>
                          <a:pt x="47" y="3"/>
                          <a:pt x="46" y="3"/>
                        </a:cubicBezTo>
                        <a:cubicBezTo>
                          <a:pt x="3" y="46"/>
                          <a:pt x="3" y="46"/>
                          <a:pt x="3" y="46"/>
                        </a:cubicBezTo>
                        <a:cubicBezTo>
                          <a:pt x="3" y="47"/>
                          <a:pt x="3" y="47"/>
                          <a:pt x="2" y="4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0" name="Google Shape;560;p30"/>
                  <p:cNvSpPr/>
                  <p:nvPr/>
                </p:nvSpPr>
                <p:spPr>
                  <a:xfrm>
                    <a:off x="15241493" y="2694686"/>
                    <a:ext cx="85725" cy="85725"/>
                  </a:xfrm>
                  <a:custGeom>
                    <a:rect b="b" l="l" r="r" t="t"/>
                    <a:pathLst>
                      <a:path extrusionOk="0" h="22" w="22">
                        <a:moveTo>
                          <a:pt x="20" y="22"/>
                        </a:moveTo>
                        <a:cubicBezTo>
                          <a:pt x="19" y="22"/>
                          <a:pt x="19" y="22"/>
                          <a:pt x="19" y="21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4" y="17"/>
                          <a:pt x="14" y="17"/>
                          <a:pt x="14" y="16"/>
                        </a:cubicBezTo>
                        <a:cubicBezTo>
                          <a:pt x="14" y="8"/>
                          <a:pt x="14" y="8"/>
                          <a:pt x="14" y="8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1"/>
                          <a:pt x="1" y="1"/>
                        </a:cubicBezTo>
                        <a:cubicBezTo>
                          <a:pt x="1" y="0"/>
                          <a:pt x="3" y="0"/>
                          <a:pt x="3" y="1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7" y="4"/>
                          <a:pt x="18" y="5"/>
                          <a:pt x="18" y="6"/>
                        </a:cubicBezTo>
                        <a:cubicBezTo>
                          <a:pt x="18" y="15"/>
                          <a:pt x="18" y="15"/>
                          <a:pt x="18" y="15"/>
                        </a:cubicBezTo>
                        <a:cubicBezTo>
                          <a:pt x="21" y="19"/>
                          <a:pt x="21" y="19"/>
                          <a:pt x="21" y="19"/>
                        </a:cubicBezTo>
                        <a:cubicBezTo>
                          <a:pt x="22" y="19"/>
                          <a:pt x="22" y="21"/>
                          <a:pt x="21" y="21"/>
                        </a:cubicBezTo>
                        <a:cubicBezTo>
                          <a:pt x="21" y="22"/>
                          <a:pt x="21" y="22"/>
                          <a:pt x="20" y="2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1" name="Google Shape;561;p30"/>
                  <p:cNvSpPr/>
                  <p:nvPr/>
                </p:nvSpPr>
                <p:spPr>
                  <a:xfrm>
                    <a:off x="15451043" y="2485136"/>
                    <a:ext cx="85725" cy="85725"/>
                  </a:xfrm>
                  <a:custGeom>
                    <a:rect b="b" l="l" r="r" t="t"/>
                    <a:pathLst>
                      <a:path extrusionOk="0" h="22" w="22">
                        <a:moveTo>
                          <a:pt x="20" y="22"/>
                        </a:moveTo>
                        <a:cubicBezTo>
                          <a:pt x="19" y="22"/>
                          <a:pt x="19" y="22"/>
                          <a:pt x="19" y="21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1"/>
                          <a:pt x="1" y="1"/>
                        </a:cubicBezTo>
                        <a:cubicBezTo>
                          <a:pt x="1" y="0"/>
                          <a:pt x="3" y="0"/>
                          <a:pt x="3" y="1"/>
                        </a:cubicBezTo>
                        <a:cubicBezTo>
                          <a:pt x="21" y="19"/>
                          <a:pt x="21" y="19"/>
                          <a:pt x="21" y="19"/>
                        </a:cubicBezTo>
                        <a:cubicBezTo>
                          <a:pt x="22" y="19"/>
                          <a:pt x="22" y="21"/>
                          <a:pt x="21" y="21"/>
                        </a:cubicBezTo>
                        <a:cubicBezTo>
                          <a:pt x="21" y="22"/>
                          <a:pt x="21" y="22"/>
                          <a:pt x="20" y="2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2" name="Google Shape;562;p30"/>
                <p:cNvSpPr txBox="1"/>
                <p:nvPr/>
              </p:nvSpPr>
              <p:spPr>
                <a:xfrm>
                  <a:off x="8961725" y="3069744"/>
                  <a:ext cx="1210200" cy="14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PROFILE</a:t>
                  </a:r>
                  <a:endParaRPr sz="1100"/>
                </a:p>
              </p:txBody>
            </p:sp>
          </p:grpSp>
          <p:grpSp>
            <p:nvGrpSpPr>
              <p:cNvPr id="563" name="Google Shape;563;p30"/>
              <p:cNvGrpSpPr/>
              <p:nvPr/>
            </p:nvGrpSpPr>
            <p:grpSpPr>
              <a:xfrm>
                <a:off x="10260275" y="2947665"/>
                <a:ext cx="1038300" cy="405600"/>
                <a:chOff x="10268591" y="2947665"/>
                <a:chExt cx="1038300" cy="405600"/>
              </a:xfrm>
            </p:grpSpPr>
            <p:sp>
              <p:nvSpPr>
                <p:cNvPr id="564" name="Google Shape;564;p30"/>
                <p:cNvSpPr/>
                <p:nvPr/>
              </p:nvSpPr>
              <p:spPr>
                <a:xfrm>
                  <a:off x="10268591" y="2947665"/>
                  <a:ext cx="1038300" cy="4056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1">
                    <a:alpha val="6666"/>
                  </a:schemeClr>
                </a:solidFill>
                <a:ln>
                  <a:noFill/>
                </a:ln>
                <a:effectLst>
                  <a:outerShdw blurRad="50800" rotWithShape="0" algn="t" dir="5400000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65" name="Google Shape;565;p30"/>
                <p:cNvGrpSpPr/>
                <p:nvPr/>
              </p:nvGrpSpPr>
              <p:grpSpPr>
                <a:xfrm>
                  <a:off x="10384614" y="3069744"/>
                  <a:ext cx="803601" cy="151657"/>
                  <a:chOff x="10178920" y="3069744"/>
                  <a:chExt cx="803601" cy="151657"/>
                </a:xfrm>
              </p:grpSpPr>
              <p:sp>
                <p:nvSpPr>
                  <p:cNvPr id="566" name="Google Shape;566;p30"/>
                  <p:cNvSpPr txBox="1"/>
                  <p:nvPr/>
                </p:nvSpPr>
                <p:spPr>
                  <a:xfrm>
                    <a:off x="10412521" y="3069744"/>
                    <a:ext cx="570000" cy="148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sp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SHARE</a:t>
                    </a:r>
                    <a:endParaRPr sz="1100"/>
                  </a:p>
                </p:txBody>
              </p:sp>
              <p:grpSp>
                <p:nvGrpSpPr>
                  <p:cNvPr id="567" name="Google Shape;567;p30"/>
                  <p:cNvGrpSpPr/>
                  <p:nvPr/>
                </p:nvGrpSpPr>
                <p:grpSpPr>
                  <a:xfrm>
                    <a:off x="10178920" y="3079738"/>
                    <a:ext cx="159343" cy="141662"/>
                    <a:chOff x="31463763" y="685237"/>
                    <a:chExt cx="1189237" cy="1057274"/>
                  </a:xfrm>
                </p:grpSpPr>
                <p:sp>
                  <p:nvSpPr>
                    <p:cNvPr id="568" name="Google Shape;568;p30"/>
                    <p:cNvSpPr/>
                    <p:nvPr/>
                  </p:nvSpPr>
                  <p:spPr>
                    <a:xfrm>
                      <a:off x="32151350" y="685237"/>
                      <a:ext cx="501650" cy="446087"/>
                    </a:xfrm>
                    <a:custGeom>
                      <a:rect b="b" l="l" r="r" t="t"/>
                      <a:pathLst>
                        <a:path extrusionOk="0" h="117" w="132">
                          <a:moveTo>
                            <a:pt x="66" y="117"/>
                          </a:moveTo>
                          <a:cubicBezTo>
                            <a:pt x="60" y="117"/>
                            <a:pt x="54" y="116"/>
                            <a:pt x="48" y="114"/>
                          </a:cubicBezTo>
                          <a:cubicBezTo>
                            <a:pt x="33" y="109"/>
                            <a:pt x="22" y="99"/>
                            <a:pt x="15" y="85"/>
                          </a:cubicBezTo>
                          <a:cubicBezTo>
                            <a:pt x="0" y="57"/>
                            <a:pt x="12" y="22"/>
                            <a:pt x="41" y="8"/>
                          </a:cubicBezTo>
                          <a:cubicBezTo>
                            <a:pt x="54" y="1"/>
                            <a:pt x="70" y="0"/>
                            <a:pt x="85" y="5"/>
                          </a:cubicBezTo>
                          <a:cubicBezTo>
                            <a:pt x="99" y="9"/>
                            <a:pt x="111" y="20"/>
                            <a:pt x="118" y="33"/>
                          </a:cubicBezTo>
                          <a:cubicBezTo>
                            <a:pt x="118" y="33"/>
                            <a:pt x="118" y="33"/>
                            <a:pt x="118" y="33"/>
                          </a:cubicBezTo>
                          <a:cubicBezTo>
                            <a:pt x="132" y="62"/>
                            <a:pt x="120" y="97"/>
                            <a:pt x="92" y="111"/>
                          </a:cubicBezTo>
                          <a:cubicBezTo>
                            <a:pt x="84" y="115"/>
                            <a:pt x="75" y="117"/>
                            <a:pt x="66" y="117"/>
                          </a:cubicBezTo>
                          <a:close/>
                          <a:moveTo>
                            <a:pt x="66" y="25"/>
                          </a:moveTo>
                          <a:cubicBezTo>
                            <a:pt x="61" y="25"/>
                            <a:pt x="56" y="26"/>
                            <a:pt x="51" y="28"/>
                          </a:cubicBezTo>
                          <a:cubicBezTo>
                            <a:pt x="34" y="37"/>
                            <a:pt x="27" y="58"/>
                            <a:pt x="35" y="75"/>
                          </a:cubicBezTo>
                          <a:cubicBezTo>
                            <a:pt x="39" y="83"/>
                            <a:pt x="47" y="89"/>
                            <a:pt x="55" y="92"/>
                          </a:cubicBezTo>
                          <a:cubicBezTo>
                            <a:pt x="64" y="95"/>
                            <a:pt x="73" y="94"/>
                            <a:pt x="82" y="90"/>
                          </a:cubicBezTo>
                          <a:cubicBezTo>
                            <a:pt x="99" y="82"/>
                            <a:pt x="106" y="61"/>
                            <a:pt x="97" y="44"/>
                          </a:cubicBezTo>
                          <a:cubicBezTo>
                            <a:pt x="93" y="35"/>
                            <a:pt x="86" y="29"/>
                            <a:pt x="77" y="26"/>
                          </a:cubicBezTo>
                          <a:cubicBezTo>
                            <a:pt x="74" y="25"/>
                            <a:pt x="70" y="25"/>
                            <a:pt x="66" y="25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69" name="Google Shape;569;p30"/>
                    <p:cNvSpPr/>
                    <p:nvPr/>
                  </p:nvSpPr>
                  <p:spPr>
                    <a:xfrm>
                      <a:off x="32154525" y="1298011"/>
                      <a:ext cx="474663" cy="444500"/>
                    </a:xfrm>
                    <a:custGeom>
                      <a:rect b="b" l="l" r="r" t="t"/>
                      <a:pathLst>
                        <a:path extrusionOk="0" h="117" w="125">
                          <a:moveTo>
                            <a:pt x="65" y="117"/>
                          </a:moveTo>
                          <a:cubicBezTo>
                            <a:pt x="58" y="117"/>
                            <a:pt x="52" y="116"/>
                            <a:pt x="45" y="114"/>
                          </a:cubicBezTo>
                          <a:cubicBezTo>
                            <a:pt x="15" y="103"/>
                            <a:pt x="0" y="69"/>
                            <a:pt x="11" y="39"/>
                          </a:cubicBezTo>
                          <a:cubicBezTo>
                            <a:pt x="17" y="25"/>
                            <a:pt x="27" y="14"/>
                            <a:pt x="41" y="7"/>
                          </a:cubicBezTo>
                          <a:cubicBezTo>
                            <a:pt x="55" y="1"/>
                            <a:pt x="71" y="0"/>
                            <a:pt x="86" y="6"/>
                          </a:cubicBezTo>
                          <a:cubicBezTo>
                            <a:pt x="100" y="11"/>
                            <a:pt x="111" y="22"/>
                            <a:pt x="118" y="36"/>
                          </a:cubicBezTo>
                          <a:cubicBezTo>
                            <a:pt x="124" y="50"/>
                            <a:pt x="125" y="66"/>
                            <a:pt x="119" y="80"/>
                          </a:cubicBezTo>
                          <a:cubicBezTo>
                            <a:pt x="114" y="94"/>
                            <a:pt x="103" y="106"/>
                            <a:pt x="89" y="112"/>
                          </a:cubicBezTo>
                          <a:cubicBezTo>
                            <a:pt x="82" y="116"/>
                            <a:pt x="73" y="117"/>
                            <a:pt x="65" y="117"/>
                          </a:cubicBezTo>
                          <a:close/>
                          <a:moveTo>
                            <a:pt x="65" y="25"/>
                          </a:moveTo>
                          <a:cubicBezTo>
                            <a:pt x="60" y="25"/>
                            <a:pt x="56" y="26"/>
                            <a:pt x="51" y="28"/>
                          </a:cubicBezTo>
                          <a:cubicBezTo>
                            <a:pt x="43" y="32"/>
                            <a:pt x="36" y="39"/>
                            <a:pt x="33" y="48"/>
                          </a:cubicBezTo>
                          <a:cubicBezTo>
                            <a:pt x="26" y="65"/>
                            <a:pt x="35" y="85"/>
                            <a:pt x="53" y="92"/>
                          </a:cubicBezTo>
                          <a:cubicBezTo>
                            <a:pt x="62" y="95"/>
                            <a:pt x="71" y="95"/>
                            <a:pt x="80" y="91"/>
                          </a:cubicBezTo>
                          <a:cubicBezTo>
                            <a:pt x="88" y="87"/>
                            <a:pt x="94" y="81"/>
                            <a:pt x="98" y="72"/>
                          </a:cubicBezTo>
                          <a:cubicBezTo>
                            <a:pt x="98" y="72"/>
                            <a:pt x="98" y="72"/>
                            <a:pt x="98" y="72"/>
                          </a:cubicBezTo>
                          <a:cubicBezTo>
                            <a:pt x="101" y="63"/>
                            <a:pt x="101" y="54"/>
                            <a:pt x="97" y="45"/>
                          </a:cubicBezTo>
                          <a:cubicBezTo>
                            <a:pt x="93" y="37"/>
                            <a:pt x="86" y="31"/>
                            <a:pt x="77" y="27"/>
                          </a:cubicBezTo>
                          <a:cubicBezTo>
                            <a:pt x="73" y="26"/>
                            <a:pt x="69" y="25"/>
                            <a:pt x="65" y="25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70" name="Google Shape;570;p30"/>
                    <p:cNvSpPr/>
                    <p:nvPr/>
                  </p:nvSpPr>
                  <p:spPr>
                    <a:xfrm>
                      <a:off x="31463763" y="1042797"/>
                      <a:ext cx="438150" cy="438150"/>
                    </a:xfrm>
                    <a:custGeom>
                      <a:rect b="b" l="l" r="r" t="t"/>
                      <a:pathLst>
                        <a:path extrusionOk="0" h="115" w="115">
                          <a:moveTo>
                            <a:pt x="58" y="115"/>
                          </a:moveTo>
                          <a:cubicBezTo>
                            <a:pt x="26" y="115"/>
                            <a:pt x="0" y="89"/>
                            <a:pt x="0" y="58"/>
                          </a:cubicBezTo>
                          <a:cubicBezTo>
                            <a:pt x="0" y="26"/>
                            <a:pt x="26" y="0"/>
                            <a:pt x="58" y="0"/>
                          </a:cubicBezTo>
                          <a:cubicBezTo>
                            <a:pt x="90" y="0"/>
                            <a:pt x="115" y="26"/>
                            <a:pt x="115" y="58"/>
                          </a:cubicBezTo>
                          <a:cubicBezTo>
                            <a:pt x="115" y="89"/>
                            <a:pt x="90" y="115"/>
                            <a:pt x="58" y="115"/>
                          </a:cubicBezTo>
                          <a:close/>
                          <a:moveTo>
                            <a:pt x="58" y="23"/>
                          </a:moveTo>
                          <a:cubicBezTo>
                            <a:pt x="39" y="23"/>
                            <a:pt x="23" y="38"/>
                            <a:pt x="23" y="58"/>
                          </a:cubicBezTo>
                          <a:cubicBezTo>
                            <a:pt x="23" y="77"/>
                            <a:pt x="39" y="92"/>
                            <a:pt x="58" y="92"/>
                          </a:cubicBezTo>
                          <a:cubicBezTo>
                            <a:pt x="77" y="92"/>
                            <a:pt x="92" y="77"/>
                            <a:pt x="92" y="58"/>
                          </a:cubicBezTo>
                          <a:cubicBezTo>
                            <a:pt x="92" y="38"/>
                            <a:pt x="77" y="23"/>
                            <a:pt x="58" y="23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71" name="Google Shape;571;p30"/>
                    <p:cNvSpPr/>
                    <p:nvPr/>
                  </p:nvSpPr>
                  <p:spPr>
                    <a:xfrm>
                      <a:off x="31808450" y="940824"/>
                      <a:ext cx="487363" cy="284162"/>
                    </a:xfrm>
                    <a:custGeom>
                      <a:rect b="b" l="l" r="r" t="t"/>
                      <a:pathLst>
                        <a:path extrusionOk="0" h="75" w="128">
                          <a:moveTo>
                            <a:pt x="13" y="75"/>
                          </a:moveTo>
                          <a:cubicBezTo>
                            <a:pt x="9" y="75"/>
                            <a:pt x="5" y="73"/>
                            <a:pt x="3" y="69"/>
                          </a:cubicBezTo>
                          <a:cubicBezTo>
                            <a:pt x="0" y="63"/>
                            <a:pt x="2" y="56"/>
                            <a:pt x="8" y="54"/>
                          </a:cubicBezTo>
                          <a:cubicBezTo>
                            <a:pt x="110" y="3"/>
                            <a:pt x="110" y="3"/>
                            <a:pt x="110" y="3"/>
                          </a:cubicBezTo>
                          <a:cubicBezTo>
                            <a:pt x="116" y="0"/>
                            <a:pt x="123" y="2"/>
                            <a:pt x="125" y="8"/>
                          </a:cubicBezTo>
                          <a:cubicBezTo>
                            <a:pt x="128" y="13"/>
                            <a:pt x="126" y="20"/>
                            <a:pt x="120" y="23"/>
                          </a:cubicBezTo>
                          <a:cubicBezTo>
                            <a:pt x="18" y="74"/>
                            <a:pt x="18" y="74"/>
                            <a:pt x="18" y="74"/>
                          </a:cubicBezTo>
                          <a:cubicBezTo>
                            <a:pt x="16" y="75"/>
                            <a:pt x="15" y="75"/>
                            <a:pt x="13" y="75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72" name="Google Shape;572;p30"/>
                    <p:cNvSpPr/>
                    <p:nvPr/>
                  </p:nvSpPr>
                  <p:spPr>
                    <a:xfrm>
                      <a:off x="31816387" y="1275786"/>
                      <a:ext cx="471488" cy="231775"/>
                    </a:xfrm>
                    <a:custGeom>
                      <a:rect b="b" l="l" r="r" t="t"/>
                      <a:pathLst>
                        <a:path extrusionOk="0" h="61" w="124">
                          <a:moveTo>
                            <a:pt x="111" y="61"/>
                          </a:moveTo>
                          <a:cubicBezTo>
                            <a:pt x="110" y="61"/>
                            <a:pt x="108" y="61"/>
                            <a:pt x="107" y="60"/>
                          </a:cubicBezTo>
                          <a:cubicBezTo>
                            <a:pt x="9" y="24"/>
                            <a:pt x="9" y="24"/>
                            <a:pt x="9" y="24"/>
                          </a:cubicBezTo>
                          <a:cubicBezTo>
                            <a:pt x="3" y="21"/>
                            <a:pt x="0" y="15"/>
                            <a:pt x="2" y="9"/>
                          </a:cubicBezTo>
                          <a:cubicBezTo>
                            <a:pt x="4" y="3"/>
                            <a:pt x="11" y="0"/>
                            <a:pt x="17" y="2"/>
                          </a:cubicBezTo>
                          <a:cubicBezTo>
                            <a:pt x="115" y="39"/>
                            <a:pt x="115" y="39"/>
                            <a:pt x="115" y="39"/>
                          </a:cubicBezTo>
                          <a:cubicBezTo>
                            <a:pt x="121" y="41"/>
                            <a:pt x="124" y="48"/>
                            <a:pt x="122" y="54"/>
                          </a:cubicBezTo>
                          <a:cubicBezTo>
                            <a:pt x="120" y="58"/>
                            <a:pt x="116" y="61"/>
                            <a:pt x="111" y="6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t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573" name="Google Shape;573;p30"/>
              <p:cNvGrpSpPr/>
              <p:nvPr/>
            </p:nvGrpSpPr>
            <p:grpSpPr>
              <a:xfrm>
                <a:off x="11354442" y="2947665"/>
                <a:ext cx="406800" cy="405600"/>
                <a:chOff x="11354442" y="2947665"/>
                <a:chExt cx="406800" cy="405600"/>
              </a:xfrm>
            </p:grpSpPr>
            <p:sp>
              <p:nvSpPr>
                <p:cNvPr id="574" name="Google Shape;574;p30"/>
                <p:cNvSpPr/>
                <p:nvPr/>
              </p:nvSpPr>
              <p:spPr>
                <a:xfrm>
                  <a:off x="11354442" y="2947665"/>
                  <a:ext cx="406800" cy="4056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1">
                    <a:alpha val="6666"/>
                  </a:schemeClr>
                </a:solidFill>
                <a:ln>
                  <a:noFill/>
                </a:ln>
                <a:effectLst>
                  <a:outerShdw blurRad="50800" rotWithShape="0" algn="t" dir="5400000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30"/>
                <p:cNvSpPr/>
                <p:nvPr/>
              </p:nvSpPr>
              <p:spPr>
                <a:xfrm>
                  <a:off x="11488068" y="3086128"/>
                  <a:ext cx="139548" cy="128814"/>
                </a:xfrm>
                <a:custGeom>
                  <a:rect b="b" l="l" r="r" t="t"/>
                  <a:pathLst>
                    <a:path extrusionOk="0" h="44" w="48">
                      <a:moveTo>
                        <a:pt x="24" y="44"/>
                      </a:moveTo>
                      <a:cubicBezTo>
                        <a:pt x="24" y="44"/>
                        <a:pt x="23" y="44"/>
                        <a:pt x="23" y="44"/>
                      </a:cubicBezTo>
                      <a:cubicBezTo>
                        <a:pt x="22" y="43"/>
                        <a:pt x="0" y="27"/>
                        <a:pt x="0" y="14"/>
                      </a:cubicBezTo>
                      <a:cubicBezTo>
                        <a:pt x="0" y="5"/>
                        <a:pt x="7" y="0"/>
                        <a:pt x="13" y="0"/>
                      </a:cubicBezTo>
                      <a:cubicBezTo>
                        <a:pt x="17" y="0"/>
                        <a:pt x="21" y="2"/>
                        <a:pt x="24" y="7"/>
                      </a:cubicBezTo>
                      <a:cubicBezTo>
                        <a:pt x="27" y="2"/>
                        <a:pt x="31" y="0"/>
                        <a:pt x="35" y="0"/>
                      </a:cubicBezTo>
                      <a:cubicBezTo>
                        <a:pt x="41" y="0"/>
                        <a:pt x="48" y="5"/>
                        <a:pt x="48" y="14"/>
                      </a:cubicBezTo>
                      <a:cubicBezTo>
                        <a:pt x="48" y="27"/>
                        <a:pt x="26" y="43"/>
                        <a:pt x="25" y="44"/>
                      </a:cubicBezTo>
                      <a:cubicBezTo>
                        <a:pt x="25" y="44"/>
                        <a:pt x="24" y="44"/>
                        <a:pt x="24" y="44"/>
                      </a:cubicBezTo>
                      <a:close/>
                      <a:moveTo>
                        <a:pt x="13" y="4"/>
                      </a:moveTo>
                      <a:cubicBezTo>
                        <a:pt x="9" y="4"/>
                        <a:pt x="4" y="8"/>
                        <a:pt x="4" y="14"/>
                      </a:cubicBezTo>
                      <a:cubicBezTo>
                        <a:pt x="4" y="22"/>
                        <a:pt x="17" y="35"/>
                        <a:pt x="24" y="40"/>
                      </a:cubicBezTo>
                      <a:cubicBezTo>
                        <a:pt x="31" y="35"/>
                        <a:pt x="44" y="22"/>
                        <a:pt x="44" y="14"/>
                      </a:cubicBezTo>
                      <a:cubicBezTo>
                        <a:pt x="44" y="8"/>
                        <a:pt x="39" y="4"/>
                        <a:pt x="35" y="4"/>
                      </a:cubicBezTo>
                      <a:cubicBezTo>
                        <a:pt x="31" y="4"/>
                        <a:pt x="27" y="7"/>
                        <a:pt x="26" y="13"/>
                      </a:cubicBezTo>
                      <a:cubicBezTo>
                        <a:pt x="26" y="15"/>
                        <a:pt x="22" y="15"/>
                        <a:pt x="22" y="13"/>
                      </a:cubicBezTo>
                      <a:cubicBezTo>
                        <a:pt x="21" y="7"/>
                        <a:pt x="17" y="4"/>
                        <a:pt x="13" y="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76" name="Google Shape;576;p30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7" name="Google Shape;577;p30"/>
          <p:cNvGrpSpPr/>
          <p:nvPr/>
        </p:nvGrpSpPr>
        <p:grpSpPr>
          <a:xfrm>
            <a:off x="531045" y="2118586"/>
            <a:ext cx="1586169" cy="169425"/>
            <a:chOff x="668958" y="2550768"/>
            <a:chExt cx="2114892" cy="225900"/>
          </a:xfrm>
        </p:grpSpPr>
        <p:grpSp>
          <p:nvGrpSpPr>
            <p:cNvPr id="578" name="Google Shape;578;p30"/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</p:grpSpPr>
          <p:sp>
            <p:nvSpPr>
              <p:cNvPr id="579" name="Google Shape;579;p30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0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0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0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0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0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0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0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8" name="Google Shape;588;p30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30"/>
          <p:cNvGrpSpPr/>
          <p:nvPr/>
        </p:nvGrpSpPr>
        <p:grpSpPr>
          <a:xfrm>
            <a:off x="534220" y="1364848"/>
            <a:ext cx="1582994" cy="169425"/>
            <a:chOff x="673191" y="1583558"/>
            <a:chExt cx="2110659" cy="225900"/>
          </a:xfrm>
        </p:grpSpPr>
        <p:sp>
          <p:nvSpPr>
            <p:cNvPr id="590" name="Google Shape;590;p30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Tools and </a:t>
              </a:r>
              <a:r>
                <a:rPr b="1" lang="en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Libraries</a:t>
              </a:r>
              <a:endParaRPr b="1" sz="1100">
                <a:solidFill>
                  <a:srgbClr val="FFFFFF"/>
                </a:solidFill>
              </a:endParaRPr>
            </a:p>
          </p:txBody>
        </p:sp>
        <p:grpSp>
          <p:nvGrpSpPr>
            <p:cNvPr id="591" name="Google Shape;591;p30"/>
            <p:cNvGrpSpPr/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</p:grpSpPr>
          <p:sp>
            <p:nvSpPr>
              <p:cNvPr id="592" name="Google Shape;592;p30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5" name="Google Shape;595;p30"/>
          <p:cNvGrpSpPr/>
          <p:nvPr/>
        </p:nvGrpSpPr>
        <p:grpSpPr>
          <a:xfrm>
            <a:off x="529828" y="1741717"/>
            <a:ext cx="1587386" cy="169425"/>
            <a:chOff x="667335" y="2067163"/>
            <a:chExt cx="2116515" cy="225900"/>
          </a:xfrm>
        </p:grpSpPr>
        <p:sp>
          <p:nvSpPr>
            <p:cNvPr id="596" name="Google Shape;596;p30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7" name="Google Shape;597;p30"/>
            <p:cNvGrpSpPr/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</p:grpSpPr>
          <p:sp>
            <p:nvSpPr>
              <p:cNvPr id="598" name="Google Shape;598;p30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0" name="Google Shape;600;p30"/>
          <p:cNvGrpSpPr/>
          <p:nvPr/>
        </p:nvGrpSpPr>
        <p:grpSpPr>
          <a:xfrm>
            <a:off x="553097" y="2495455"/>
            <a:ext cx="1564117" cy="169425"/>
            <a:chOff x="698361" y="3034373"/>
            <a:chExt cx="2085489" cy="225900"/>
          </a:xfrm>
        </p:grpSpPr>
        <p:sp>
          <p:nvSpPr>
            <p:cNvPr id="601" name="Google Shape;601;p30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2" name="Google Shape;602;p30"/>
            <p:cNvGrpSpPr/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</p:grpSpPr>
          <p:sp>
            <p:nvSpPr>
              <p:cNvPr id="603" name="Google Shape;603;p30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0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30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0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0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0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0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9" name="Google Shape;619;p30"/>
          <p:cNvGrpSpPr/>
          <p:nvPr/>
        </p:nvGrpSpPr>
        <p:grpSpPr>
          <a:xfrm>
            <a:off x="530511" y="2872324"/>
            <a:ext cx="1586703" cy="169425"/>
            <a:chOff x="668246" y="3522227"/>
            <a:chExt cx="2115604" cy="225900"/>
          </a:xfrm>
        </p:grpSpPr>
        <p:sp>
          <p:nvSpPr>
            <p:cNvPr id="620" name="Google Shape;620;p30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1" name="Google Shape;621;p30"/>
            <p:cNvGrpSpPr/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</p:grpSpPr>
          <p:sp>
            <p:nvSpPr>
              <p:cNvPr id="622" name="Google Shape;622;p30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6" name="Google Shape;626;p30"/>
          <p:cNvGrpSpPr/>
          <p:nvPr/>
        </p:nvGrpSpPr>
        <p:grpSpPr>
          <a:xfrm>
            <a:off x="549868" y="3249193"/>
            <a:ext cx="1567346" cy="169425"/>
            <a:chOff x="694056" y="4001583"/>
            <a:chExt cx="2089794" cy="225900"/>
          </a:xfrm>
        </p:grpSpPr>
        <p:sp>
          <p:nvSpPr>
            <p:cNvPr id="627" name="Google Shape;627;p30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8" name="Google Shape;628;p30"/>
            <p:cNvGrpSpPr/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</p:grpSpPr>
          <p:sp>
            <p:nvSpPr>
              <p:cNvPr id="629" name="Google Shape;629;p30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1" name="Google Shape;631;p30"/>
          <p:cNvGrpSpPr/>
          <p:nvPr/>
        </p:nvGrpSpPr>
        <p:grpSpPr>
          <a:xfrm>
            <a:off x="537460" y="3626062"/>
            <a:ext cx="1579754" cy="169425"/>
            <a:chOff x="677511" y="4485188"/>
            <a:chExt cx="2106339" cy="225900"/>
          </a:xfrm>
        </p:grpSpPr>
        <p:sp>
          <p:nvSpPr>
            <p:cNvPr id="632" name="Google Shape;632;p30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3" name="Google Shape;633;p30"/>
            <p:cNvGrpSpPr/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</p:grpSpPr>
          <p:sp>
            <p:nvSpPr>
              <p:cNvPr id="634" name="Google Shape;634;p30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-611188" y="4416425"/>
                <a:ext cx="30162" cy="3175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7" name="Google Shape;637;p30"/>
          <p:cNvGrpSpPr/>
          <p:nvPr/>
        </p:nvGrpSpPr>
        <p:grpSpPr>
          <a:xfrm>
            <a:off x="546890" y="4002929"/>
            <a:ext cx="1570324" cy="169425"/>
            <a:chOff x="690085" y="4968796"/>
            <a:chExt cx="2093765" cy="225900"/>
          </a:xfrm>
        </p:grpSpPr>
        <p:sp>
          <p:nvSpPr>
            <p:cNvPr id="638" name="Google Shape;638;p30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639" name="Google Shape;639;p30"/>
            <p:cNvGrpSpPr/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</p:grpSpPr>
          <p:sp>
            <p:nvSpPr>
              <p:cNvPr id="640" name="Google Shape;640;p30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-458788" y="4981575"/>
                <a:ext cx="14287" cy="47625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4" name="Google Shape;644;p30"/>
          <p:cNvGrpSpPr/>
          <p:nvPr/>
        </p:nvGrpSpPr>
        <p:grpSpPr>
          <a:xfrm>
            <a:off x="2655303" y="1708917"/>
            <a:ext cx="451843" cy="42863"/>
            <a:chOff x="10806101" y="5722143"/>
            <a:chExt cx="602457" cy="57150"/>
          </a:xfrm>
        </p:grpSpPr>
        <p:sp>
          <p:nvSpPr>
            <p:cNvPr id="645" name="Google Shape;645;p30"/>
            <p:cNvSpPr/>
            <p:nvPr/>
          </p:nvSpPr>
          <p:spPr>
            <a:xfrm>
              <a:off x="11351408" y="5722143"/>
              <a:ext cx="57150" cy="57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11169639" y="5722143"/>
              <a:ext cx="57150" cy="57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10987870" y="5722143"/>
              <a:ext cx="57150" cy="5715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10806101" y="5722143"/>
              <a:ext cx="57150" cy="57150"/>
            </a:xfrm>
            <a:prstGeom prst="ellipse">
              <a:avLst/>
            </a:prstGeom>
            <a:solidFill>
              <a:schemeClr val="accent1">
                <a:alpha val="2196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9" name="Google Shape;6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100" y="1148200"/>
            <a:ext cx="2355675" cy="23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0"/>
          <p:cNvPicPr preferRelativeResize="0"/>
          <p:nvPr/>
        </p:nvPicPr>
        <p:blipFill rotWithShape="1">
          <a:blip r:embed="rId4">
            <a:alphaModFix/>
          </a:blip>
          <a:srcRect b="17663" l="0" r="0" t="-9229"/>
          <a:stretch/>
        </p:blipFill>
        <p:spPr>
          <a:xfrm>
            <a:off x="2361625" y="3626050"/>
            <a:ext cx="3744525" cy="10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1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6" name="Google Shape;656;p31"/>
          <p:cNvGrpSpPr/>
          <p:nvPr/>
        </p:nvGrpSpPr>
        <p:grpSpPr>
          <a:xfrm>
            <a:off x="282179" y="1911047"/>
            <a:ext cx="1849586" cy="576659"/>
            <a:chOff x="376239" y="1549789"/>
            <a:chExt cx="2466115" cy="768879"/>
          </a:xfrm>
        </p:grpSpPr>
        <p:sp>
          <p:nvSpPr>
            <p:cNvPr id="657" name="Google Shape;657;p31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31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" name="Google Shape;660;p31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1" name="Google Shape;661;p31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662" name="Google Shape;662;p31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663" name="Google Shape;663;p31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2" name="Google Shape;672;p31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31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674" name="Google Shape;674;p31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5" name="Google Shape;675;p31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676" name="Google Shape;676;p31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9" name="Google Shape;679;p31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680" name="Google Shape;680;p31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p31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682" name="Google Shape;682;p31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31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4" name="Google Shape;684;p31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685" name="Google Shape;685;p31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6" name="Google Shape;686;p31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687" name="Google Shape;687;p31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31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31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31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31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31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31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31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31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31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31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3" name="Google Shape;703;p31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704" name="Google Shape;704;p31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5" name="Google Shape;705;p31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706" name="Google Shape;706;p31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31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31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31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0" name="Google Shape;710;p31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711" name="Google Shape;711;p31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/>
            </a:p>
          </p:txBody>
        </p:sp>
        <p:grpSp>
          <p:nvGrpSpPr>
            <p:cNvPr id="712" name="Google Shape;712;p31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713" name="Google Shape;713;p31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31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5" name="Google Shape;715;p31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716" name="Google Shape;716;p31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7" name="Google Shape;717;p31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718" name="Google Shape;718;p31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722" name="Google Shape;722;p31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723" name="Google Shape;723;p31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724" name="Google Shape;724;p31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8" name="Google Shape;728;p31"/>
          <p:cNvSpPr txBox="1"/>
          <p:nvPr/>
        </p:nvSpPr>
        <p:spPr>
          <a:xfrm>
            <a:off x="2655300" y="793775"/>
            <a:ext cx="376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Preprocessing</a:t>
            </a: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- Phase 1</a:t>
            </a:r>
            <a:endParaRPr sz="1100"/>
          </a:p>
        </p:txBody>
      </p:sp>
      <p:sp>
        <p:nvSpPr>
          <p:cNvPr id="729" name="Google Shape;729;p31"/>
          <p:cNvSpPr txBox="1"/>
          <p:nvPr/>
        </p:nvSpPr>
        <p:spPr>
          <a:xfrm>
            <a:off x="2310525" y="1429673"/>
            <a:ext cx="41616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●"/>
            </a:pPr>
            <a:r>
              <a:rPr b="1"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Cleaning data</a:t>
            </a:r>
            <a:br>
              <a:rPr b="1"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●"/>
            </a:pPr>
            <a:r>
              <a:rPr b="1"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Filtering Data</a:t>
            </a:r>
            <a:br>
              <a:rPr b="1"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●"/>
            </a:pPr>
            <a:r>
              <a:rPr b="1"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Scaling Needed</a:t>
            </a:r>
            <a:br>
              <a:rPr b="1"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●"/>
            </a:pPr>
            <a:r>
              <a:rPr b="1"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Cleaned Dataset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250" y="1331050"/>
            <a:ext cx="3330949" cy="249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2"/>
          <p:cNvSpPr/>
          <p:nvPr/>
        </p:nvSpPr>
        <p:spPr>
          <a:xfrm>
            <a:off x="-1" y="0"/>
            <a:ext cx="2131800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32"/>
          <p:cNvGrpSpPr/>
          <p:nvPr/>
        </p:nvGrpSpPr>
        <p:grpSpPr>
          <a:xfrm>
            <a:off x="282179" y="1911047"/>
            <a:ext cx="1849586" cy="576659"/>
            <a:chOff x="376239" y="1549789"/>
            <a:chExt cx="2466115" cy="768879"/>
          </a:xfrm>
        </p:grpSpPr>
        <p:sp>
          <p:nvSpPr>
            <p:cNvPr id="737" name="Google Shape;737;p32"/>
            <p:cNvSpPr/>
            <p:nvPr/>
          </p:nvSpPr>
          <p:spPr>
            <a:xfrm rot="-5400000">
              <a:off x="1359939" y="702286"/>
              <a:ext cx="498600" cy="2466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2704030" y="1549789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2"/>
            <p:cNvSpPr/>
            <p:nvPr/>
          </p:nvSpPr>
          <p:spPr>
            <a:xfrm flipH="1" rot="10800000">
              <a:off x="2704030" y="2180821"/>
              <a:ext cx="138324" cy="137847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32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32"/>
          <p:cNvGrpSpPr/>
          <p:nvPr/>
        </p:nvGrpSpPr>
        <p:grpSpPr>
          <a:xfrm>
            <a:off x="531056" y="2118586"/>
            <a:ext cx="1586158" cy="169425"/>
            <a:chOff x="668973" y="2550768"/>
            <a:chExt cx="2114877" cy="225900"/>
          </a:xfrm>
        </p:grpSpPr>
        <p:grpSp>
          <p:nvGrpSpPr>
            <p:cNvPr id="742" name="Google Shape;742;p32"/>
            <p:cNvGrpSpPr/>
            <p:nvPr/>
          </p:nvGrpSpPr>
          <p:grpSpPr>
            <a:xfrm>
              <a:off x="668973" y="2560915"/>
              <a:ext cx="211518" cy="195247"/>
              <a:chOff x="519113" y="1628775"/>
              <a:chExt cx="371475" cy="342900"/>
            </a:xfrm>
          </p:grpSpPr>
          <p:sp>
            <p:nvSpPr>
              <p:cNvPr id="743" name="Google Shape;743;p32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2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2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32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32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2" name="Google Shape;752;p32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3" name="Google Shape;753;p32"/>
          <p:cNvGrpSpPr/>
          <p:nvPr/>
        </p:nvGrpSpPr>
        <p:grpSpPr>
          <a:xfrm>
            <a:off x="534197" y="1364848"/>
            <a:ext cx="1583017" cy="169425"/>
            <a:chOff x="673161" y="1583558"/>
            <a:chExt cx="2110689" cy="225900"/>
          </a:xfrm>
        </p:grpSpPr>
        <p:sp>
          <p:nvSpPr>
            <p:cNvPr id="754" name="Google Shape;754;p32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5" name="Google Shape;755;p32"/>
            <p:cNvGrpSpPr/>
            <p:nvPr/>
          </p:nvGrpSpPr>
          <p:grpSpPr>
            <a:xfrm>
              <a:off x="673161" y="1593848"/>
              <a:ext cx="203058" cy="194417"/>
              <a:chOff x="-638175" y="3963988"/>
              <a:chExt cx="373062" cy="357187"/>
            </a:xfrm>
          </p:grpSpPr>
          <p:sp>
            <p:nvSpPr>
              <p:cNvPr id="756" name="Google Shape;756;p32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9" name="Google Shape;759;p32"/>
          <p:cNvGrpSpPr/>
          <p:nvPr/>
        </p:nvGrpSpPr>
        <p:grpSpPr>
          <a:xfrm>
            <a:off x="529847" y="1741717"/>
            <a:ext cx="1587367" cy="169425"/>
            <a:chOff x="667361" y="2067163"/>
            <a:chExt cx="2116489" cy="225900"/>
          </a:xfrm>
        </p:grpSpPr>
        <p:sp>
          <p:nvSpPr>
            <p:cNvPr id="760" name="Google Shape;760;p32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32"/>
            <p:cNvGrpSpPr/>
            <p:nvPr/>
          </p:nvGrpSpPr>
          <p:grpSpPr>
            <a:xfrm>
              <a:off x="667361" y="2067375"/>
              <a:ext cx="214734" cy="213822"/>
              <a:chOff x="-523875" y="3440113"/>
              <a:chExt cx="373062" cy="371476"/>
            </a:xfrm>
          </p:grpSpPr>
          <p:sp>
            <p:nvSpPr>
              <p:cNvPr id="762" name="Google Shape;762;p32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32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4" name="Google Shape;764;p32"/>
          <p:cNvGrpSpPr/>
          <p:nvPr/>
        </p:nvGrpSpPr>
        <p:grpSpPr>
          <a:xfrm>
            <a:off x="553093" y="2495455"/>
            <a:ext cx="1564121" cy="169425"/>
            <a:chOff x="698356" y="3034373"/>
            <a:chExt cx="2085494" cy="225900"/>
          </a:xfrm>
        </p:grpSpPr>
        <p:sp>
          <p:nvSpPr>
            <p:cNvPr id="765" name="Google Shape;765;p32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Predictions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6" name="Google Shape;766;p32"/>
            <p:cNvGrpSpPr/>
            <p:nvPr/>
          </p:nvGrpSpPr>
          <p:grpSpPr>
            <a:xfrm>
              <a:off x="698356" y="3041321"/>
              <a:ext cx="152704" cy="201603"/>
              <a:chOff x="-582613" y="3649663"/>
              <a:chExt cx="282575" cy="373062"/>
            </a:xfrm>
          </p:grpSpPr>
          <p:sp>
            <p:nvSpPr>
              <p:cNvPr id="767" name="Google Shape;767;p32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32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3" name="Google Shape;783;p32"/>
          <p:cNvGrpSpPr/>
          <p:nvPr/>
        </p:nvGrpSpPr>
        <p:grpSpPr>
          <a:xfrm>
            <a:off x="530512" y="2872324"/>
            <a:ext cx="1586702" cy="169425"/>
            <a:chOff x="668247" y="3522227"/>
            <a:chExt cx="2115603" cy="225900"/>
          </a:xfrm>
        </p:grpSpPr>
        <p:sp>
          <p:nvSpPr>
            <p:cNvPr id="784" name="Google Shape;784;p32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5" name="Google Shape;785;p32"/>
            <p:cNvGrpSpPr/>
            <p:nvPr/>
          </p:nvGrpSpPr>
          <p:grpSpPr>
            <a:xfrm>
              <a:off x="668247" y="3523026"/>
              <a:ext cx="212929" cy="213840"/>
              <a:chOff x="-596900" y="3533775"/>
              <a:chExt cx="371475" cy="373063"/>
            </a:xfrm>
          </p:grpSpPr>
          <p:sp>
            <p:nvSpPr>
              <p:cNvPr id="786" name="Google Shape;786;p32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2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32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" name="Google Shape;790;p32"/>
          <p:cNvGrpSpPr/>
          <p:nvPr/>
        </p:nvGrpSpPr>
        <p:grpSpPr>
          <a:xfrm>
            <a:off x="549866" y="3249193"/>
            <a:ext cx="1567348" cy="169425"/>
            <a:chOff x="694053" y="4001583"/>
            <a:chExt cx="2089797" cy="225900"/>
          </a:xfrm>
        </p:grpSpPr>
        <p:sp>
          <p:nvSpPr>
            <p:cNvPr id="791" name="Google Shape;791;p32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/>
            </a:p>
          </p:txBody>
        </p:sp>
        <p:grpSp>
          <p:nvGrpSpPr>
            <p:cNvPr id="792" name="Google Shape;792;p32"/>
            <p:cNvGrpSpPr/>
            <p:nvPr/>
          </p:nvGrpSpPr>
          <p:grpSpPr>
            <a:xfrm>
              <a:off x="694053" y="4012132"/>
              <a:ext cx="161313" cy="194403"/>
              <a:chOff x="-395288" y="3805238"/>
              <a:chExt cx="309563" cy="373062"/>
            </a:xfrm>
          </p:grpSpPr>
          <p:sp>
            <p:nvSpPr>
              <p:cNvPr id="793" name="Google Shape;793;p32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32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5" name="Google Shape;795;p32"/>
          <p:cNvGrpSpPr/>
          <p:nvPr/>
        </p:nvGrpSpPr>
        <p:grpSpPr>
          <a:xfrm>
            <a:off x="537432" y="3626062"/>
            <a:ext cx="1579782" cy="169425"/>
            <a:chOff x="677474" y="4485188"/>
            <a:chExt cx="2106376" cy="225900"/>
          </a:xfrm>
        </p:grpSpPr>
        <p:sp>
          <p:nvSpPr>
            <p:cNvPr id="796" name="Google Shape;796;p32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7" name="Google Shape;797;p32"/>
            <p:cNvGrpSpPr/>
            <p:nvPr/>
          </p:nvGrpSpPr>
          <p:grpSpPr>
            <a:xfrm>
              <a:off x="677474" y="4495907"/>
              <a:ext cx="194417" cy="194417"/>
              <a:chOff x="-774700" y="4160838"/>
              <a:chExt cx="357187" cy="357187"/>
            </a:xfrm>
          </p:grpSpPr>
          <p:sp>
            <p:nvSpPr>
              <p:cNvPr id="798" name="Google Shape;798;p32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-611188" y="4416425"/>
                <a:ext cx="30300" cy="31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1" name="Google Shape;801;p32"/>
          <p:cNvGrpSpPr/>
          <p:nvPr/>
        </p:nvGrpSpPr>
        <p:grpSpPr>
          <a:xfrm>
            <a:off x="546892" y="4002929"/>
            <a:ext cx="1570322" cy="169425"/>
            <a:chOff x="690087" y="4968796"/>
            <a:chExt cx="2093763" cy="225900"/>
          </a:xfrm>
        </p:grpSpPr>
        <p:sp>
          <p:nvSpPr>
            <p:cNvPr id="802" name="Google Shape;802;p32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803" name="Google Shape;803;p32"/>
            <p:cNvGrpSpPr/>
            <p:nvPr/>
          </p:nvGrpSpPr>
          <p:grpSpPr>
            <a:xfrm>
              <a:off x="690087" y="4969594"/>
              <a:ext cx="169251" cy="213840"/>
              <a:chOff x="-536575" y="4772025"/>
              <a:chExt cx="295274" cy="373063"/>
            </a:xfrm>
          </p:grpSpPr>
          <p:sp>
            <p:nvSpPr>
              <p:cNvPr id="804" name="Google Shape;804;p32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>
                <a:off x="-458788" y="4981575"/>
                <a:ext cx="14400" cy="47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8" name="Google Shape;808;p32"/>
          <p:cNvSpPr txBox="1"/>
          <p:nvPr/>
        </p:nvSpPr>
        <p:spPr>
          <a:xfrm>
            <a:off x="2655300" y="793775"/>
            <a:ext cx="34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Preprocessing - Phase 2</a:t>
            </a:r>
            <a:endParaRPr sz="1100"/>
          </a:p>
        </p:txBody>
      </p:sp>
      <p:sp>
        <p:nvSpPr>
          <p:cNvPr id="809" name="Google Shape;809;p32"/>
          <p:cNvSpPr txBox="1"/>
          <p:nvPr/>
        </p:nvSpPr>
        <p:spPr>
          <a:xfrm>
            <a:off x="2601750" y="1364850"/>
            <a:ext cx="56679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1️⃣ Target variable → Binning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labels=</a:t>
            </a:r>
            <a:r>
              <a:rPr lang="en" sz="115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["Very Low (0 - 1K)",</a:t>
            </a:r>
            <a:endParaRPr sz="115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       "Low (1K - 5K)",</a:t>
            </a:r>
            <a:endParaRPr sz="115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       "Moderate (5K - 10K)",</a:t>
            </a:r>
            <a:endParaRPr sz="115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       "Growing (10K - 50K)",</a:t>
            </a:r>
            <a:endParaRPr sz="115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       "Established (50K - 100K)",</a:t>
            </a:r>
            <a:endParaRPr sz="115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       "Popular (100K - 500K)",</a:t>
            </a:r>
            <a:endParaRPr sz="115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       "Trending (500K - 1M)",</a:t>
            </a:r>
            <a:endParaRPr sz="115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       "Viral (1M+)"]</a:t>
            </a:r>
            <a:endParaRPr b="1" sz="1200">
              <a:solidFill>
                <a:srgbClr val="FF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2️⃣Numerical columns → Transforming data types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3️⃣ Text columns </a:t>
            </a:r>
            <a:r>
              <a:rPr b="1" lang="en" sz="1200">
                <a:solidFill>
                  <a:schemeClr val="lt1"/>
                </a:solidFill>
              </a:rPr>
              <a:t>→ CountVectorizer to extract meaningful words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4️⃣ Encoding → Get dummies for non-numerical columns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810" name="Google Shape;810;p32"/>
          <p:cNvPicPr preferRelativeResize="0"/>
          <p:nvPr/>
        </p:nvPicPr>
        <p:blipFill rotWithShape="1">
          <a:blip r:embed="rId3">
            <a:alphaModFix/>
          </a:blip>
          <a:srcRect b="4977" l="0" r="0" t="24020"/>
          <a:stretch/>
        </p:blipFill>
        <p:spPr>
          <a:xfrm>
            <a:off x="6284925" y="903950"/>
            <a:ext cx="2552774" cy="241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3"/>
          <p:cNvSpPr/>
          <p:nvPr/>
        </p:nvSpPr>
        <p:spPr>
          <a:xfrm>
            <a:off x="-1" y="0"/>
            <a:ext cx="2131766" cy="51435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33"/>
          <p:cNvGrpSpPr/>
          <p:nvPr/>
        </p:nvGrpSpPr>
        <p:grpSpPr>
          <a:xfrm>
            <a:off x="282179" y="2287917"/>
            <a:ext cx="1849587" cy="576659"/>
            <a:chOff x="376239" y="1549789"/>
            <a:chExt cx="2466116" cy="768879"/>
          </a:xfrm>
        </p:grpSpPr>
        <p:sp>
          <p:nvSpPr>
            <p:cNvPr id="818" name="Google Shape;818;p33"/>
            <p:cNvSpPr/>
            <p:nvPr/>
          </p:nvSpPr>
          <p:spPr>
            <a:xfrm rot="-5400000">
              <a:off x="1360019" y="702250"/>
              <a:ext cx="498555" cy="246611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90E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2704030" y="1549789"/>
              <a:ext cx="138324" cy="137848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33"/>
            <p:cNvSpPr/>
            <p:nvPr/>
          </p:nvSpPr>
          <p:spPr>
            <a:xfrm flipH="1" rot="10800000">
              <a:off x="2704030" y="2180820"/>
              <a:ext cx="138324" cy="137848"/>
            </a:xfrm>
            <a:custGeom>
              <a:rect b="b" l="l" r="r" t="t"/>
              <a:pathLst>
                <a:path extrusionOk="0" h="608" w="610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1" name="Google Shape;821;p33"/>
          <p:cNvSpPr txBox="1"/>
          <p:nvPr/>
        </p:nvSpPr>
        <p:spPr>
          <a:xfrm>
            <a:off x="529828" y="978989"/>
            <a:ext cx="158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2" name="Google Shape;822;p33"/>
          <p:cNvGrpSpPr/>
          <p:nvPr/>
        </p:nvGrpSpPr>
        <p:grpSpPr>
          <a:xfrm>
            <a:off x="531045" y="2118586"/>
            <a:ext cx="1586169" cy="169425"/>
            <a:chOff x="668958" y="2550768"/>
            <a:chExt cx="2114892" cy="225900"/>
          </a:xfrm>
        </p:grpSpPr>
        <p:grpSp>
          <p:nvGrpSpPr>
            <p:cNvPr id="823" name="Google Shape;823;p33"/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</p:grpSpPr>
          <p:sp>
            <p:nvSpPr>
              <p:cNvPr id="824" name="Google Shape;824;p33"/>
              <p:cNvSpPr/>
              <p:nvPr/>
            </p:nvSpPr>
            <p:spPr>
              <a:xfrm>
                <a:off x="519113" y="1736725"/>
                <a:ext cx="371475" cy="234950"/>
              </a:xfrm>
              <a:custGeom>
                <a:rect b="b" l="l" r="r" t="t"/>
                <a:pathLst>
                  <a:path extrusionOk="0" h="60" w="96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642938" y="1784350"/>
                <a:ext cx="139700" cy="139700"/>
              </a:xfrm>
              <a:custGeom>
                <a:rect b="b" l="l" r="r" t="t"/>
                <a:pathLst>
                  <a:path extrusionOk="0" h="36" w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519113" y="1628775"/>
                <a:ext cx="371475" cy="92075"/>
              </a:xfrm>
              <a:custGeom>
                <a:rect b="b" l="l" r="r" t="t"/>
                <a:pathLst>
                  <a:path extrusionOk="0" h="24" w="96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522288" y="1631950"/>
                <a:ext cx="77788" cy="77787"/>
              </a:xfrm>
              <a:custGeom>
                <a:rect b="b" l="l" r="r" t="t"/>
                <a:pathLst>
                  <a:path extrusionOk="0" h="49" w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>
                <a:off x="569913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>
                <a:off x="631826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>
                <a:off x="693738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>
                <a:off x="755651" y="1631950"/>
                <a:ext cx="84138" cy="85725"/>
              </a:xfrm>
              <a:custGeom>
                <a:rect b="b" l="l" r="r" t="t"/>
                <a:pathLst>
                  <a:path extrusionOk="0" h="54" w="53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33"/>
              <p:cNvSpPr/>
              <p:nvPr/>
            </p:nvSpPr>
            <p:spPr>
              <a:xfrm>
                <a:off x="817563" y="1647825"/>
                <a:ext cx="69850" cy="69850"/>
              </a:xfrm>
              <a:custGeom>
                <a:rect b="b" l="l" r="r" t="t"/>
                <a:pathLst>
                  <a:path extrusionOk="0" h="44" w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3" name="Google Shape;833;p33"/>
            <p:cNvSpPr txBox="1"/>
            <p:nvPr/>
          </p:nvSpPr>
          <p:spPr>
            <a:xfrm>
              <a:off x="1022550" y="255076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Preprocessing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33"/>
          <p:cNvGrpSpPr/>
          <p:nvPr/>
        </p:nvGrpSpPr>
        <p:grpSpPr>
          <a:xfrm>
            <a:off x="534220" y="1364848"/>
            <a:ext cx="1582994" cy="169425"/>
            <a:chOff x="673191" y="1583558"/>
            <a:chExt cx="2110659" cy="225900"/>
          </a:xfrm>
        </p:grpSpPr>
        <p:sp>
          <p:nvSpPr>
            <p:cNvPr id="835" name="Google Shape;835;p33"/>
            <p:cNvSpPr txBox="1"/>
            <p:nvPr/>
          </p:nvSpPr>
          <p:spPr>
            <a:xfrm>
              <a:off x="1022550" y="158355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 and Libraries</a:t>
              </a:r>
              <a:endParaRPr b="1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6" name="Google Shape;836;p33"/>
            <p:cNvGrpSpPr/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</p:grpSpPr>
          <p:sp>
            <p:nvSpPr>
              <p:cNvPr id="837" name="Google Shape;837;p33"/>
              <p:cNvSpPr/>
              <p:nvPr/>
            </p:nvSpPr>
            <p:spPr>
              <a:xfrm>
                <a:off x="-592138" y="4149725"/>
                <a:ext cx="280987" cy="171450"/>
              </a:xfrm>
              <a:custGeom>
                <a:rect b="b" l="l" r="r" t="t"/>
                <a:pathLst>
                  <a:path extrusionOk="0" h="44" w="72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33"/>
              <p:cNvSpPr/>
              <p:nvPr/>
            </p:nvSpPr>
            <p:spPr>
              <a:xfrm>
                <a:off x="-638175" y="3963988"/>
                <a:ext cx="373062" cy="193675"/>
              </a:xfrm>
              <a:custGeom>
                <a:rect b="b" l="l" r="r" t="t"/>
                <a:pathLst>
                  <a:path extrusionOk="0" h="50" w="96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33"/>
              <p:cNvSpPr/>
              <p:nvPr/>
            </p:nvSpPr>
            <p:spPr>
              <a:xfrm>
                <a:off x="-396875" y="3979863"/>
                <a:ext cx="69850" cy="69850"/>
              </a:xfrm>
              <a:custGeom>
                <a:rect b="b" l="l" r="r" t="t"/>
                <a:pathLst>
                  <a:path extrusionOk="0" h="18" w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0" name="Google Shape;840;p33"/>
          <p:cNvGrpSpPr/>
          <p:nvPr/>
        </p:nvGrpSpPr>
        <p:grpSpPr>
          <a:xfrm>
            <a:off x="529828" y="1741717"/>
            <a:ext cx="1587386" cy="169425"/>
            <a:chOff x="667335" y="2067163"/>
            <a:chExt cx="2116515" cy="225900"/>
          </a:xfrm>
        </p:grpSpPr>
        <p:sp>
          <p:nvSpPr>
            <p:cNvPr id="841" name="Google Shape;841;p33"/>
            <p:cNvSpPr txBox="1"/>
            <p:nvPr/>
          </p:nvSpPr>
          <p:spPr>
            <a:xfrm>
              <a:off x="1022550" y="206716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YT API Data Points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2" name="Google Shape;842;p33"/>
            <p:cNvGrpSpPr/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</p:grpSpPr>
          <p:sp>
            <p:nvSpPr>
              <p:cNvPr id="843" name="Google Shape;843;p33"/>
              <p:cNvSpPr/>
              <p:nvPr/>
            </p:nvSpPr>
            <p:spPr>
              <a:xfrm>
                <a:off x="-523875" y="3440113"/>
                <a:ext cx="373062" cy="317500"/>
              </a:xfrm>
              <a:custGeom>
                <a:rect b="b" l="l" r="r" t="t"/>
                <a:pathLst>
                  <a:path extrusionOk="0" h="82" w="96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33"/>
              <p:cNvSpPr/>
              <p:nvPr/>
            </p:nvSpPr>
            <p:spPr>
              <a:xfrm>
                <a:off x="-469900" y="3746501"/>
                <a:ext cx="265112" cy="65088"/>
              </a:xfrm>
              <a:custGeom>
                <a:rect b="b" l="l" r="r" t="t"/>
                <a:pathLst>
                  <a:path extrusionOk="0" h="17" w="68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5" name="Google Shape;845;p33"/>
          <p:cNvGrpSpPr/>
          <p:nvPr/>
        </p:nvGrpSpPr>
        <p:grpSpPr>
          <a:xfrm>
            <a:off x="553097" y="2495455"/>
            <a:ext cx="1564117" cy="169425"/>
            <a:chOff x="698361" y="3034373"/>
            <a:chExt cx="2085489" cy="225900"/>
          </a:xfrm>
        </p:grpSpPr>
        <p:sp>
          <p:nvSpPr>
            <p:cNvPr id="846" name="Google Shape;846;p33"/>
            <p:cNvSpPr txBox="1"/>
            <p:nvPr/>
          </p:nvSpPr>
          <p:spPr>
            <a:xfrm>
              <a:off x="1022550" y="303437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ML Models</a:t>
              </a:r>
              <a:endParaRPr sz="1100"/>
            </a:p>
          </p:txBody>
        </p:sp>
        <p:grpSp>
          <p:nvGrpSpPr>
            <p:cNvPr id="847" name="Google Shape;847;p33"/>
            <p:cNvGrpSpPr/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</p:grpSpPr>
          <p:sp>
            <p:nvSpPr>
              <p:cNvPr id="848" name="Google Shape;848;p33"/>
              <p:cNvSpPr/>
              <p:nvPr/>
            </p:nvSpPr>
            <p:spPr>
              <a:xfrm>
                <a:off x="-582613" y="3649663"/>
                <a:ext cx="282575" cy="373062"/>
              </a:xfrm>
              <a:custGeom>
                <a:rect b="b" l="l" r="r" t="t"/>
                <a:pathLst>
                  <a:path extrusionOk="0" h="96" w="72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33"/>
              <p:cNvSpPr/>
              <p:nvPr/>
            </p:nvSpPr>
            <p:spPr>
              <a:xfrm>
                <a:off x="-504826" y="3681413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33"/>
              <p:cNvSpPr/>
              <p:nvPr/>
            </p:nvSpPr>
            <p:spPr>
              <a:xfrm>
                <a:off x="-504826" y="3789363"/>
                <a:ext cx="127000" cy="93662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33"/>
              <p:cNvSpPr/>
              <p:nvPr/>
            </p:nvSpPr>
            <p:spPr>
              <a:xfrm>
                <a:off x="-504826" y="3898900"/>
                <a:ext cx="127000" cy="92075"/>
              </a:xfrm>
              <a:custGeom>
                <a:rect b="b" l="l" r="r" t="t"/>
                <a:pathLst>
                  <a:path extrusionOk="0" h="24" w="32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33"/>
              <p:cNvSpPr/>
              <p:nvPr/>
            </p:nvSpPr>
            <p:spPr>
              <a:xfrm>
                <a:off x="-550863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33"/>
              <p:cNvSpPr/>
              <p:nvPr/>
            </p:nvSpPr>
            <p:spPr>
              <a:xfrm>
                <a:off x="-550863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33"/>
              <p:cNvSpPr/>
              <p:nvPr/>
            </p:nvSpPr>
            <p:spPr>
              <a:xfrm>
                <a:off x="-550863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33"/>
              <p:cNvSpPr/>
              <p:nvPr/>
            </p:nvSpPr>
            <p:spPr>
              <a:xfrm>
                <a:off x="-550863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33"/>
              <p:cNvSpPr/>
              <p:nvPr/>
            </p:nvSpPr>
            <p:spPr>
              <a:xfrm>
                <a:off x="-550863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33"/>
              <p:cNvSpPr/>
              <p:nvPr/>
            </p:nvSpPr>
            <p:spPr>
              <a:xfrm>
                <a:off x="-550863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33"/>
              <p:cNvSpPr/>
              <p:nvPr/>
            </p:nvSpPr>
            <p:spPr>
              <a:xfrm>
                <a:off x="-363538" y="36814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33"/>
              <p:cNvSpPr/>
              <p:nvPr/>
            </p:nvSpPr>
            <p:spPr>
              <a:xfrm>
                <a:off x="-363538" y="3743325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33"/>
              <p:cNvSpPr/>
              <p:nvPr/>
            </p:nvSpPr>
            <p:spPr>
              <a:xfrm>
                <a:off x="-363538" y="3789363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33"/>
              <p:cNvSpPr/>
              <p:nvPr/>
            </p:nvSpPr>
            <p:spPr>
              <a:xfrm>
                <a:off x="-363538" y="3851275"/>
                <a:ext cx="31750" cy="31750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33"/>
              <p:cNvSpPr/>
              <p:nvPr/>
            </p:nvSpPr>
            <p:spPr>
              <a:xfrm>
                <a:off x="-363538" y="3898900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33"/>
              <p:cNvSpPr/>
              <p:nvPr/>
            </p:nvSpPr>
            <p:spPr>
              <a:xfrm>
                <a:off x="-363538" y="3960813"/>
                <a:ext cx="31750" cy="30162"/>
              </a:xfrm>
              <a:custGeom>
                <a:rect b="b" l="l" r="r" t="t"/>
                <a:pathLst>
                  <a:path extrusionOk="0" h="8" w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4" name="Google Shape;864;p33"/>
          <p:cNvGrpSpPr/>
          <p:nvPr/>
        </p:nvGrpSpPr>
        <p:grpSpPr>
          <a:xfrm>
            <a:off x="530511" y="2872324"/>
            <a:ext cx="1586703" cy="169425"/>
            <a:chOff x="668246" y="3522227"/>
            <a:chExt cx="2115604" cy="225900"/>
          </a:xfrm>
        </p:grpSpPr>
        <p:sp>
          <p:nvSpPr>
            <p:cNvPr id="865" name="Google Shape;865;p33"/>
            <p:cNvSpPr txBox="1"/>
            <p:nvPr/>
          </p:nvSpPr>
          <p:spPr>
            <a:xfrm>
              <a:off x="1022550" y="3522227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Patterns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6" name="Google Shape;866;p33"/>
            <p:cNvGrpSpPr/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</p:grpSpPr>
          <p:sp>
            <p:nvSpPr>
              <p:cNvPr id="867" name="Google Shape;867;p33"/>
              <p:cNvSpPr/>
              <p:nvPr/>
            </p:nvSpPr>
            <p:spPr>
              <a:xfrm>
                <a:off x="-476250" y="3622675"/>
                <a:ext cx="130175" cy="117475"/>
              </a:xfrm>
              <a:custGeom>
                <a:rect b="b" l="l" r="r" t="t"/>
                <a:pathLst>
                  <a:path extrusionOk="0" h="30" w="34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33"/>
              <p:cNvSpPr/>
              <p:nvPr/>
            </p:nvSpPr>
            <p:spPr>
              <a:xfrm>
                <a:off x="-596900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-373063" y="3748088"/>
                <a:ext cx="147638" cy="158750"/>
              </a:xfrm>
              <a:custGeom>
                <a:rect b="b" l="l" r="r" t="t"/>
                <a:pathLst>
                  <a:path extrusionOk="0" h="41" w="38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-558800" y="3533775"/>
                <a:ext cx="295275" cy="295275"/>
              </a:xfrm>
              <a:custGeom>
                <a:rect b="b" l="l" r="r" t="t"/>
                <a:pathLst>
                  <a:path extrusionOk="0" h="76" w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1" name="Google Shape;871;p33"/>
          <p:cNvGrpSpPr/>
          <p:nvPr/>
        </p:nvGrpSpPr>
        <p:grpSpPr>
          <a:xfrm>
            <a:off x="549868" y="3249193"/>
            <a:ext cx="1567346" cy="169425"/>
            <a:chOff x="694056" y="4001583"/>
            <a:chExt cx="2089794" cy="225900"/>
          </a:xfrm>
        </p:grpSpPr>
        <p:sp>
          <p:nvSpPr>
            <p:cNvPr id="872" name="Google Shape;872;p33"/>
            <p:cNvSpPr txBox="1"/>
            <p:nvPr/>
          </p:nvSpPr>
          <p:spPr>
            <a:xfrm>
              <a:off x="1022550" y="4001583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Successful Strategies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3" name="Google Shape;873;p33"/>
            <p:cNvGrpSpPr/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</p:grpSpPr>
          <p:sp>
            <p:nvSpPr>
              <p:cNvPr id="874" name="Google Shape;874;p33"/>
              <p:cNvSpPr/>
              <p:nvPr/>
            </p:nvSpPr>
            <p:spPr>
              <a:xfrm>
                <a:off x="-395288" y="3805238"/>
                <a:ext cx="309563" cy="373062"/>
              </a:xfrm>
              <a:custGeom>
                <a:rect b="b" l="l" r="r" t="t"/>
                <a:pathLst>
                  <a:path extrusionOk="0" h="96" w="80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-311150" y="3987800"/>
                <a:ext cx="141288" cy="190500"/>
              </a:xfrm>
              <a:custGeom>
                <a:rect b="b" l="l" r="r" t="t"/>
                <a:pathLst>
                  <a:path extrusionOk="0" h="49" w="36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537460" y="3626062"/>
            <a:ext cx="1579754" cy="169425"/>
            <a:chOff x="677511" y="4485188"/>
            <a:chExt cx="2106339" cy="225900"/>
          </a:xfrm>
        </p:grpSpPr>
        <p:sp>
          <p:nvSpPr>
            <p:cNvPr id="877" name="Google Shape;877;p33"/>
            <p:cNvSpPr txBox="1"/>
            <p:nvPr/>
          </p:nvSpPr>
          <p:spPr>
            <a:xfrm>
              <a:off x="1022550" y="4485188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Challenges/Future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8" name="Google Shape;878;p33"/>
            <p:cNvGrpSpPr/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</p:grpSpPr>
          <p:sp>
            <p:nvSpPr>
              <p:cNvPr id="879" name="Google Shape;879;p33"/>
              <p:cNvSpPr/>
              <p:nvPr/>
            </p:nvSpPr>
            <p:spPr>
              <a:xfrm>
                <a:off x="-774700" y="4160838"/>
                <a:ext cx="357187" cy="357187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-650875" y="4246563"/>
                <a:ext cx="109537" cy="155575"/>
              </a:xfrm>
              <a:custGeom>
                <a:rect b="b" l="l" r="r" t="t"/>
                <a:pathLst>
                  <a:path extrusionOk="0" h="40" w="28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33"/>
              <p:cNvSpPr/>
              <p:nvPr/>
            </p:nvSpPr>
            <p:spPr>
              <a:xfrm>
                <a:off x="-611188" y="4416425"/>
                <a:ext cx="30162" cy="3175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2" name="Google Shape;882;p33"/>
          <p:cNvGrpSpPr/>
          <p:nvPr/>
        </p:nvGrpSpPr>
        <p:grpSpPr>
          <a:xfrm>
            <a:off x="546890" y="4002929"/>
            <a:ext cx="1570324" cy="169425"/>
            <a:chOff x="690085" y="4968796"/>
            <a:chExt cx="2093765" cy="225900"/>
          </a:xfrm>
        </p:grpSpPr>
        <p:sp>
          <p:nvSpPr>
            <p:cNvPr id="883" name="Google Shape;883;p33"/>
            <p:cNvSpPr txBox="1"/>
            <p:nvPr/>
          </p:nvSpPr>
          <p:spPr>
            <a:xfrm>
              <a:off x="1022550" y="4968796"/>
              <a:ext cx="17613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100"/>
            </a:p>
          </p:txBody>
        </p:sp>
        <p:grpSp>
          <p:nvGrpSpPr>
            <p:cNvPr id="884" name="Google Shape;884;p33"/>
            <p:cNvGrpSpPr/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</p:grpSpPr>
          <p:sp>
            <p:nvSpPr>
              <p:cNvPr id="885" name="Google Shape;885;p33"/>
              <p:cNvSpPr/>
              <p:nvPr/>
            </p:nvSpPr>
            <p:spPr>
              <a:xfrm>
                <a:off x="-506413" y="4787900"/>
                <a:ext cx="265112" cy="247650"/>
              </a:xfrm>
              <a:custGeom>
                <a:rect b="b" l="l" r="r" t="t"/>
                <a:pathLst>
                  <a:path extrusionOk="0" h="64" w="68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-396875" y="4833938"/>
                <a:ext cx="15875" cy="155575"/>
              </a:xfrm>
              <a:custGeom>
                <a:rect b="b" l="l" r="r" t="t"/>
                <a:pathLst>
                  <a:path extrusionOk="0" h="40" w="4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-536575" y="4772025"/>
                <a:ext cx="14287" cy="3730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-458788" y="4981575"/>
                <a:ext cx="14287" cy="47625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9" name="Google Shape;889;p33"/>
          <p:cNvSpPr txBox="1"/>
          <p:nvPr/>
        </p:nvSpPr>
        <p:spPr>
          <a:xfrm>
            <a:off x="2810980" y="414963"/>
            <a:ext cx="489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ML Models</a:t>
            </a:r>
            <a:endParaRPr sz="2700"/>
          </a:p>
        </p:txBody>
      </p:sp>
      <p:sp>
        <p:nvSpPr>
          <p:cNvPr id="890" name="Google Shape;890;p33"/>
          <p:cNvSpPr txBox="1"/>
          <p:nvPr/>
        </p:nvSpPr>
        <p:spPr>
          <a:xfrm>
            <a:off x="2810980" y="978988"/>
            <a:ext cx="489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Decision Tree: 69.53% accuracy</a:t>
            </a:r>
            <a:endParaRPr sz="2200"/>
          </a:p>
        </p:txBody>
      </p:sp>
      <p:pic>
        <p:nvPicPr>
          <p:cNvPr id="891" name="Google Shape;8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525" y="1317708"/>
            <a:ext cx="4895400" cy="353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39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011C"/>
      </a:accent1>
      <a:accent2>
        <a:srgbClr val="89010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